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2" r:id="rId3"/>
  </p:sldMasterIdLst>
  <p:sldIdLst>
    <p:sldId id="259" r:id="rId4"/>
    <p:sldId id="262" r:id="rId5"/>
    <p:sldId id="280" r:id="rId6"/>
    <p:sldId id="283" r:id="rId7"/>
    <p:sldId id="286" r:id="rId8"/>
    <p:sldId id="289" r:id="rId9"/>
    <p:sldId id="292" r:id="rId10"/>
    <p:sldId id="295" r:id="rId11"/>
    <p:sldId id="298" r:id="rId12"/>
    <p:sldId id="301" r:id="rId13"/>
    <p:sldId id="304" r:id="rId14"/>
    <p:sldId id="307" r:id="rId15"/>
    <p:sldId id="310" r:id="rId16"/>
    <p:sldId id="313" r:id="rId17"/>
    <p:sldId id="316" r:id="rId18"/>
    <p:sldId id="319" r:id="rId19"/>
    <p:sldId id="322" r:id="rId20"/>
    <p:sldId id="325" r:id="rId21"/>
    <p:sldId id="328" r:id="rId22"/>
    <p:sldId id="331" r:id="rId23"/>
    <p:sldId id="334" r:id="rId24"/>
    <p:sldId id="337" r:id="rId25"/>
    <p:sldId id="340" r:id="rId26"/>
    <p:sldId id="343" r:id="rId27"/>
    <p:sldId id="346" r:id="rId28"/>
    <p:sldId id="349" r:id="rId29"/>
    <p:sldId id="352" r:id="rId30"/>
    <p:sldId id="355" r:id="rId31"/>
    <p:sldId id="358" r:id="rId32"/>
    <p:sldId id="361" r:id="rId33"/>
    <p:sldId id="364" r:id="rId34"/>
    <p:sldId id="367" r:id="rId35"/>
    <p:sldId id="373" r:id="rId36"/>
    <p:sldId id="376" r:id="rId37"/>
    <p:sldId id="379" r:id="rId38"/>
    <p:sldId id="397" r:id="rId39"/>
    <p:sldId id="400" r:id="rId40"/>
    <p:sldId id="403" r:id="rId41"/>
    <p:sldId id="406" r:id="rId42"/>
    <p:sldId id="409" r:id="rId43"/>
    <p:sldId id="412" r:id="rId44"/>
    <p:sldId id="415" r:id="rId45"/>
    <p:sldId id="418" r:id="rId46"/>
    <p:sldId id="421" r:id="rId47"/>
    <p:sldId id="424" r:id="rId48"/>
    <p:sldId id="427" r:id="rId49"/>
    <p:sldId id="430" r:id="rId50"/>
    <p:sldId id="433" r:id="rId51"/>
    <p:sldId id="436" r:id="rId52"/>
    <p:sldId id="439" r:id="rId53"/>
    <p:sldId id="442" r:id="rId54"/>
    <p:sldId id="445" r:id="rId55"/>
    <p:sldId id="590" r:id="rId56"/>
    <p:sldId id="448" r:id="rId57"/>
    <p:sldId id="451" r:id="rId58"/>
    <p:sldId id="454" r:id="rId59"/>
    <p:sldId id="457" r:id="rId60"/>
    <p:sldId id="460" r:id="rId61"/>
    <p:sldId id="463" r:id="rId62"/>
    <p:sldId id="466" r:id="rId63"/>
    <p:sldId id="469" r:id="rId64"/>
    <p:sldId id="472" r:id="rId65"/>
    <p:sldId id="475" r:id="rId66"/>
    <p:sldId id="478" r:id="rId67"/>
    <p:sldId id="481" r:id="rId68"/>
    <p:sldId id="484" r:id="rId69"/>
    <p:sldId id="487" r:id="rId70"/>
    <p:sldId id="490" r:id="rId71"/>
    <p:sldId id="493" r:id="rId72"/>
    <p:sldId id="496" r:id="rId73"/>
    <p:sldId id="499" r:id="rId74"/>
    <p:sldId id="502" r:id="rId75"/>
    <p:sldId id="505" r:id="rId76"/>
    <p:sldId id="508" r:id="rId77"/>
    <p:sldId id="511" r:id="rId78"/>
    <p:sldId id="514" r:id="rId79"/>
    <p:sldId id="517" r:id="rId80"/>
    <p:sldId id="520" r:id="rId81"/>
    <p:sldId id="523" r:id="rId82"/>
    <p:sldId id="526" r:id="rId83"/>
    <p:sldId id="529" r:id="rId84"/>
    <p:sldId id="532" r:id="rId85"/>
    <p:sldId id="535" r:id="rId86"/>
    <p:sldId id="538" r:id="rId87"/>
    <p:sldId id="541" r:id="rId88"/>
    <p:sldId id="544" r:id="rId89"/>
    <p:sldId id="547" r:id="rId90"/>
    <p:sldId id="550" r:id="rId91"/>
    <p:sldId id="553" r:id="rId92"/>
    <p:sldId id="556" r:id="rId93"/>
    <p:sldId id="559" r:id="rId94"/>
    <p:sldId id="562" r:id="rId95"/>
    <p:sldId id="565" r:id="rId96"/>
    <p:sldId id="568" r:id="rId97"/>
    <p:sldId id="571" r:id="rId98"/>
    <p:sldId id="574" r:id="rId99"/>
    <p:sldId id="577" r:id="rId100"/>
    <p:sldId id="580" r:id="rId101"/>
    <p:sldId id="583" r:id="rId102"/>
    <p:sldId id="586" r:id="rId103"/>
    <p:sldId id="591" r:id="rId104"/>
    <p:sldId id="592" r:id="rId105"/>
    <p:sldId id="593" r:id="rId106"/>
    <p:sldId id="594" r:id="rId107"/>
    <p:sldId id="595" r:id="rId108"/>
    <p:sldId id="596" r:id="rId109"/>
    <p:sldId id="597" r:id="rId110"/>
    <p:sldId id="598" r:id="rId111"/>
    <p:sldId id="589" r:id="rId112"/>
  </p:sldIdLst>
  <p:sldSz cx="12192000" cy="6858000"/>
  <p:notesSz cx="6858000" cy="9144000"/>
  <p:custDataLst>
    <p:tags r:id="rId1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53" d="100"/>
          <a:sy n="53" d="100"/>
        </p:scale>
        <p:origin x="82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tableStyles" Target="tableStyle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tags" Target="tags/tag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1T19:22:43.5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1536 1 24575,'28'0'0,"1"1"0,-1 1 0,1 2 0,-1 1 0,0 1 0,32 12 0,-20-6 0,1-1 0,0-2 0,70 6 0,-30-3 0,0 5 0,-1 2 0,90 36 0,-9-4 0,-94-27 0,-1 2 0,76 42 0,-57-26 0,-46-21 0,-1 2 0,-1 2 0,51 44 0,-23-18 0,-14-9 0,-1 2 0,-2 2 0,-2 1 0,-3 3 0,-1 2 0,62 103 0,-67-84 0,17 28 0,-40-77 0,-2 0 0,-1 1 0,0 1 0,-2 0 0,8 32 0,22 130 0,-30-130 0,21 150 0,8 45 0,1-1 0,-29-169 0,-3 1 0,-6 147 0,-4-100 0,3 1131 0,-6-1151 0,-35 194 0,12-120 0,-36 183 0,48-280 0,-43 232 0,32-157 0,10-70 0,5 0 0,-4 127 0,18-169 0,1-10 0,-2-1 0,-2 1 0,-1-1 0,-2 0 0,-11 41 0,7-43 0,2 0 0,2 0 0,-2 58 0,4-44 0,1-29 0,-2-1 0,0 0 0,-1 0 0,-1-1 0,-1 0 0,-1 0 0,-13 24 0,4-11 0,-2-2 0,-2 0 0,-31 35 0,37-50 0,0-2 0,-1 0 0,0 0 0,-2-2 0,1 0 0,-1-1 0,-31 13 0,17-8 0,-44 28 0,47-23 0,-2 0 0,1-2 0,-2-2 0,0 0 0,-1-2 0,-1-2 0,-37 9 0,-69 11 0,0-7 0,-2-6 0,-175 2 0,268-21 0,-15-2 0,-1 3 0,1 2 0,-100 20 0,104-11 0,-1-3 0,-88 3 0,-125-14 0,102-1 0,-797 3 0,979-1 0,1 0 0,-1 0 0,0-1 0,0 0 0,0-1 0,0 0 0,0-1 0,-1 0 0,0 0 0,1-1 0,-2 0 0,1-1 0,0 0 0,-1 0 0,0-1 0,-1 0 0,11-12 0,-8 7 0,0 0 0,-1-1 0,-1 0 0,0-1 0,-1 0 0,0 0 0,-1 0 0,-1-1 0,0 0 0,5-30 0,-1-1 0,3 1 0,1 0 0,38-84 0,-39 107 0,1 0 0,1 0 0,1 1 0,1 1 0,1 0 0,28-25 0,-46 45 0,1 0 0,0 0 0,0-1 0,1 1 0,-1 0 0,0 0 0,0 0 0,0 0 0,0-1 0,0 1 0,0 0 0,0 0 0,0 0 0,0 0 0,0 0 0,0-1 0,0 1 0,0 0 0,1 0 0,-1 0 0,0 0 0,0 0 0,0 0 0,0 0 0,0-1 0,0 1 0,1 0 0,-1 0 0,0 0 0,0 0 0,0 0 0,0 0 0,1 0 0,-1 0 0,0 0 0,0 0 0,0 0 0,0 0 0,0 0 0,1 0 0,-1 0 0,0 0 0,0 0 0,0 0 0,0 0 0,1 0 0,-1 0 0,0 0 0,0 0 0,0 1 0,0-1 0,0 0 0,1 0 0,-1 0 0,0 0 0,0 0 0,0 0 0,0 0 0,0 1 0,0-1 0,0 0 0,0 0 0,1 0 0,-1 0 0,0 0 0,0 1 0,0-1 0,-5 16 0,-13 21 0,-16 10 0,-65 67 0,57-70 0,-43 61 0,59-61 0,1 2 0,2 0 0,-18 54 0,-12 25 0,38-95 0,-14 33 0,30-63 0,-1 0 0,0 0 0,0 0 0,0 0 0,0 0 0,0 0 0,0 0 0,0 0 0,0 0 0,0 0 0,1 0 0,-1-1 0,0 1 0,0 0 0,0 0 0,0 0 0,0 1 0,0-1 0,0 0 0,1 0 0,-1 0 0,0 0 0,0 0 0,0 0 0,0 0 0,0 0 0,0 0 0,0 0 0,0 0 0,0 0 0,1 0 0,-1 0 0,0 0 0,0 0 0,0 0 0,0 1 0,0-1 0,0 0 0,0 0 0,0 0 0,0 0 0,0 0 0,0 0 0,0 0 0,0 0 0,0 0 0,0 1 0,0-1 0,0 0 0,0 0 0,15-15 0,15-21 0,-6 4 0,-14 20 0,0-1 0,-1 1 0,-1-2 0,13-26 0,-9 19 0,-11 21 0,-1 0 0,0-1 0,0 1 0,1 0 0,-1 0 0,0 0 0,0 0 0,1 0 0,-1 0 0,0-1 0,1 1 0,-1 0 0,0 0 0,1 0 0,-1 0 0,0 0 0,1 0 0,-1 0 0,0 0 0,1 0 0,-1 1 0,0-1 0,0 0 0,1 0 0,-1 0 0,0 0 0,1 0 0,-1 0 0,0 1 0,0-1 0,1 0 0,-1 0 0,0 0 0,0 1 0,1-1 0,17 38 0,-7-9 0,27 30 0,50 58 0,-48-67 0,55 93 0,-86-129 0,0-1 0,20 22 0,19 27 0,-28-35 0,-11-16 0,-29-20 0,-259-163 0,262 160 0,1-1 0,0 0 0,1-2 0,0 1 0,-15-22 0,-5-3 0,-81-110 0,116 149 0,-1-1 0,1 1 0,-1 0 0,1-1 0,-1 1 0,1 0 0,0-1 0,-1 1 0,1 0 0,-1-1 0,1 1 0,0-1 0,-1 1 0,1-1 0,0 1 0,0-1 0,-1 1 0,1-1 0,0 1 0,0-1 0,0 1 0,0-1 0,0 1 0,0-1 0,-1 1 0,1-1 0,1 0 0,-1 1 0,0-1 0,0 1 0,0-1 0,0 0 0,18 4 0,27 17 0,-20-4 0,-1 1 0,-1 1 0,40 41 0,26 22 0,-87-80-105,0 0 0,0 1 0,0-1 0,0 0 0,0 0 0,0 0 0,0 0 0,1 0 0,-1-1 0,0 1 0,1 0 0,3-1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4:41.9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24575,'137'11'0,"-6"1"0,1466-10 0,-784-5 0,-782 2 0,-20 0 0,0 0 0,0 1 0,0 0 0,21 4 0,-30-3 0,1 0 0,-1-1 0,0 1 0,0 0 0,0 0 0,0 0 0,0 0 0,0 0 0,0 0 0,-1 1 0,1-1 0,0 1 0,-1-1 0,1 1 0,-1 0 0,1-1 0,-1 1 0,0 0 0,0 0 0,0 0 0,0 0 0,0 0 0,0 0 0,-1 0 0,1 0 0,0 1 0,-1-1 0,0 0 0,1 3 0,1 57 0,-6 64 0,0-3 0,15 65 0,1 15 0,-12-169 0,-1 8 0,5 45 0,-4-86 0,1 0 0,-1 0 0,0 0 0,0 0 0,0 0 0,0 0 0,0 0 0,0 0 0,0 0 0,0 0 0,0 0 0,0 0 0,-1 0 0,1 0 0,0 0 0,-1 0 0,1 0 0,-1 0 0,1 0 0,-1 0 0,1 0 0,-1 0 0,0-1 0,1 1 0,-1 0 0,0 0 0,-1 1 0,0-2 0,0 1 0,0-1 0,0 0 0,0 0 0,0 0 0,0 0 0,0 0 0,1 0 0,-1 0 0,0 0 0,0-1 0,0 1 0,0-1 0,-2 0 0,-11-6 0,0 0 0,-27-17 0,33 19 0,-39-22 0,33 20 0,1 0 0,0-1 0,1-1 0,0 0 0,0-1 0,1 0 0,0-1 0,-19-22 0,31 33 0,0 0 0,0 0 0,0 0 0,0 0 0,0 0 0,0 0 0,1 0 0,-1 0 0,0 0 0,0 0 0,0 0 0,0-1 0,0 1 0,0 0 0,0 0 0,0 0 0,0 0 0,0 0 0,0 0 0,0 0 0,1 0 0,-1 0 0,0 0 0,0 0 0,0-1 0,0 1 0,0 0 0,0 0 0,0 0 0,0 0 0,0 0 0,0 0 0,0 0 0,0 0 0,0-1 0,0 1 0,0 0 0,0 0 0,17 12 0,21 21 0,-12-6 0,-19-17 0,1-1 0,0 0 0,1-1 0,0 0 0,1 0 0,-1-1 0,1 0 0,1-1 0,-1 0 0,1 0 0,14 4 0,-8-5 0,0 0 0,0-1 0,0-1 0,1-1 0,24 1 0,-35-4 0,-1 0 0,1 0 0,-1 0 0,1-1 0,-1 0 0,0 0 0,0 0 0,0-1 0,0 0 0,0 0 0,-1-1 0,1 0 0,-1 0 0,0 0 0,0 0 0,0-1 0,7-8 0,37-60 0,-40 57 0,1 1 0,1 0 0,-1 1 0,2 0 0,16-15 0,-14 19-1365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7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24575,'4'0'0,"3"0"0,6 0 0,11 0 0,18 0 0,26 0 0,25 0 0,29 2 0,35 3 0,52 3 0,4 1 0,-30-1 0,-45-2-8191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9.5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0 236 24575,'6'-2'0,"14"-4"0,21-7 0,9-4 0,14-8 0,10-8 0,7-4 0,0 4 0,11 6 0,1 7 0,7 8 0,12 5 0,-11 4 0,-22 3-8191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0:5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17740 3 24575,'-32'-1'0,"17"0"0,-1 1 0,0 0 0,1 1 0,0 1 0,-1 0 0,1 1 0,-24 8 0,-37 16 0,-82 16 0,89-25 0,-811 164 0,273-66 0,-69 78 0,387-104 0,6-7 0,-407 62 0,138-77-2566,-85 13-1147,-25 34 3206,-70 11 514,-195 59-7,923-185 0,-1410 399 3883,638-103-1658,428-153-1554,-708 231-1304,913-327 607,-232 100 26,-10 12 0,87-40 0,-266 188 415,170-83-171,-125-4-244,142-68 0,197-73 0,-255 123 0,20 6 0,231-120 0,-89 39 0,48-46 0,-318 73 0,440-129 0,2 4 0,-137 59 0,78-27 0,44-19 0,96-33 0,1 1 0,-1 1 0,-25 20 0,-6 3 0,21-18 0,0-2 0,-53 18 0,31-13 0,-200 81 0,244-97 0,-36 10 0,42-13 0,1 1 0,-1-1 0,1 0 0,-1 0 0,0 1 0,1-1 0,-1 0 0,0-1 0,1 1 0,-1 0 0,1 0 0,-1-1 0,1 1 0,-1-1 0,1 1 0,-1-1 0,1 0 0,-1 0 0,1 1 0,0-1 0,-1 0 0,0-2 0,1 2 0,0 0 0,0-1 0,1 0 0,-1 1 0,1-1 0,-1 1 0,1-1 0,-1 1 0,1-1 0,0 0 0,0 1 0,0-1 0,0 0 0,0 1 0,0-1 0,1 0 0,-1 1 0,0-1 0,2-2 0,14-35 0,-12 31 0,42-85 0,44-98 0,-63 117 0,-7 18 0,3 1 0,36-65 0,-40 82 0,-1-1 0,-2-1 0,-2 0 0,14-61 0,-25 85 0,-3 16 0,0 0 0,0 0 0,0 0 0,0 0 0,0 0 0,0 0 0,0 0 0,0 0 0,-1 0 0,1 0 0,0 1 0,0-1 0,0 0 0,0 0 0,0 0 0,0 0 0,0 0 0,0 0 0,0 0 0,0 0 0,0 0 0,0 0 0,0 0 0,0 0 0,0 0 0,0 0 0,-1 0 0,1 0 0,0 0 0,0 0 0,0 0 0,0 0 0,0 0 0,0 0 0,0 0 0,0 0 0,0 0 0,0 0 0,0 0 0,0 0 0,0 0 0,0 0 0,0 0 0,-1-1 0,1 1 0,0 0 0,0 0 0,0 0 0,0 0 0,0 0 0,0 0 0,0 0 0,0 0 0,0 0 0,0 0 0,0 0 0,0 0 0,0 0 0,0 0 0,0 0 0,0 0 0,0-1 0,-14 24 0,6-10 0,-120 196 0,91-142 0,-35 87 0,62-127 0,1 2 0,-9 51 0,0 63 0,2-11 0,13-117 0,1 0 0,0 1 0,2 23 0,0-33 0,1 0 0,0 0 0,0 0 0,1 0 0,-1-1 0,1 1 0,1 0 0,-1-1 0,1 1 0,0-1 0,0 0 0,5 6 0,2 0 0,0-1 0,1 0 0,0 0 0,1-1 0,0-1 0,0 0 0,1 0 0,17 6 0,115 41 0,-122-48 0,148 51-1365,-105-35-5461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0:56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11359 0 24575,'-1'0'0,"-1"0"0,1 1 0,-1-1 0,1 0 0,-1 1 0,1-1 0,-1 1 0,1-1 0,-1 1 0,1 0 0,-1-1 0,-1 2 0,-4 3 0,-132 86 0,137-89 0,-510 373-974,-32 22-103,-661 417 1159,1122-755 122,-114 106 1,62-48-203,-602 416 1029,252-195-504,-52 9-913,-24-43-331,-919 495 496,1220-635 162,219-134 38,2 3 0,1 0 1,1 3-1,-32 41 0,-3 14 21,-130 150 0,-56-5-51,-20-20 919,-62 53-372,280-217-484,-101 84 84,116-103-63,-88 51 0,-235 98-33,90-48 0,-462 272 0,549-272 0,103-67 0,-9 1 0,-173 92 0,238-142 0,1 2 0,-35 28 0,-18 13 0,-192 89 0,216-120 0,51-25 0,4-2 0,0 0 0,0-1 0,0 1 0,0-1 0,0 0 0,-1-1 0,1 1 0,-1-1 0,1 0 0,-1 0 0,-5-1 0,10 0 0,0 0 0,0 0 0,0 0 0,0 0 0,0-1 0,0 1 0,1 0 0,-1-1 0,0 1 0,0-1 0,0 1 0,1-1 0,-1 1 0,0-1 0,0 0 0,1 1 0,-1-1 0,1 0 0,-1 0 0,0 1 0,1-1 0,-1 0 0,0-1 0,1 0 0,-1-1 0,1 1 0,-1 0 0,1-1 0,0 1 0,0 0 0,0-1 0,0 1 0,0-4 0,2-3 0,0-1 0,1 1 0,5-15 0,14-23 0,36-58 0,-33 64 0,35-83 0,-44 78 0,-13 33 0,-10 33 0,-53 149 0,56-156 0,1 0 0,0 0 0,1 0 0,0 1 0,1-1 0,1 0 0,1 20 0,0-14 0,-1-1 0,-1 1 0,-4 20 0,-15 38 0,13-54 0,1 1 0,1 0 0,0 0 0,0 27 0,5-50 0,0 0 0,0 0 0,0 0 0,0 0 0,0 0 0,0 1 0,0-1 0,0 0 0,0 0 0,0 0 0,1 0 0,-1 0 0,0 0 0,1 0 0,-1 0 0,1 0 0,-1 0 0,1 0 0,0 0 0,-1 0 0,1 0 0,0-1 0,0 1 0,-1 0 0,1 0 0,2 0 0,-1 0 0,0-1 0,1 0 0,-1 0 0,0 0 0,0 0 0,1 0 0,-1-1 0,0 1 0,1-1 0,-1 1 0,0-1 0,0 0 0,2-1 0,28-10 0,206-69 0,-94 52 0,-51 12 0,-84 15 0,0 2 0,0-1 0,0 1 0,0 1 0,0-1 0,0 1 0,0 1 0,9 2 0,-4-1 0,191 46 0,83 16 0,-266-61-195,0-2 0,0-1 0,0 0 0,1-2 0,-1 0 0,38-8 0,12-12-6631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0:59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4328 0 24575,'-8'22'0,"-46"147"21,-115 246 0,-113 146-180,249-499 110,-7 14-201,-286 564-388,48 22 693,236-550-55,-63 120 0,-152 361-57,110-234 132,-24-9 740,131-276-774,3 2 1,3 1 0,-32 115-1,-11 133-41,-11 40 0,67-298 0,-2-1 0,-4-1 0,-49 87 0,7-39 0,-92 116 0,122-185 0,-2-2 0,-2-1 0,-56 41 0,40-35 0,-52 56 0,-130 165 0,52-56 0,-15 20 0,31-35 0,137-156 0,2 1 0,-32 52 0,50-68 0,1 1 0,2 1 0,0 0 0,2 0 0,-10 40 0,13-41 0,-1 0 0,-2 0 0,-18 32 0,6-11 0,20-42 0,-8 17 0,0 0 0,-20 29 0,31-52 0,0 0 0,0 0 0,0 1 0,0-1 0,0 0 0,0 1 0,-1-1 0,1 0 0,0 0 0,0 1 0,0-1 0,-1 0 0,1 0 0,0 1 0,0-1 0,0 0 0,-1 0 0,1 0 0,0 1 0,-1-1 0,1 0 0,0 0 0,0 0 0,-1 0 0,1 0 0,0 0 0,-1 0 0,1 1 0,0-1 0,-1 0 0,1 0 0,-1 0 0,0-12 0,7-23 0,-5 31 0,4-37 0,-1 0 0,-2 0 0,-4-46 0,1 55 0,0 19 0,0-1 0,-1 1 0,0 0 0,-1 0 0,-10-26 0,-33-56 0,33 71 0,2 1 0,2 1 0,1-1 0,-7-31 0,6 21 0,3 23 0,3 20 0,2 23 0,2-17 0,1 0 0,0 0 0,1 0 0,1 0 0,11 30 0,42 75 0,-12-26 0,-35-66 0,-2 0 0,0 1 0,-3 0 0,0 0 0,-2 0 0,0 33 0,-3-60 0,0 2 0,0 0 0,1 1 0,-1-1 0,1 0 0,0 0 0,1 0 0,1 5 0,-2-9 0,-1 0 0,0-1 0,1 1 0,-1 0 0,1-1 0,-1 1 0,1-1 0,0 1 0,-1 0 0,1-1 0,-1 0 0,1 1 0,0-1 0,0 1 0,-1-1 0,1 0 0,0 1 0,0-1 0,-1 0 0,2 1 0,0-1 0,0 0 0,0-1 0,-1 1 0,1 0 0,0 0 0,0-1 0,0 1 0,-1-1 0,1 0 0,0 1 0,-1-1 0,4-2 0,14-10 0,0-1 0,-1-1 0,28-30 0,-3 3 0,0 5 0,1 2 0,2 2 0,1 1 0,1 3 0,2 2 0,80-32 0,53-5 0,75-32 0,-254 94-151,0 1-1,0-1 0,-1-1 0,1 1 1,-1 0-1,0-1 0,1 0 1,2-3-1,7-10-6674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1:03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24575,'164'319'0,"115"259"0,270 952 0,-433-1155 0,40 121 0,-75-240 0,53 285 0,-39-94 0,-64-331 0,83 202 0,35-25 0,-62-132 0,-82-147 0,1 0 0,-2 0 0,1 0 0,-2 1 0,0-1 0,1 22 0,1 1 0,86 371 0,38-8 0,-76-230 0,-45-134 0,-1 1 0,3 67 0,-4 25 0,6 1 0,5-1 0,6-1 0,63 197 0,-80-304 0,-1 1 0,-1-1 0,3 42 0,-7 67 0,-1-64 0,1 321 0,0-373 0,-1-9 0,1-1 0,0 1 0,0-1 0,1 1 0,-1-1 0,1 1 0,0-1 0,0 1 0,3 7 0,-4-12 0,0 0 0,1 0 0,-1 1 0,0-1 0,1 0 0,-1 0 0,0 1 0,0-1 0,1 0 0,-1 0 0,0 0 0,1 0 0,-1 1 0,0-1 0,1 0 0,-1 0 0,0 0 0,1 0 0,-1 0 0,0 0 0,1 0 0,-1 0 0,1 0 0,-1 0 0,0 0 0,1 0 0,-1 0 0,0 0 0,1-1 0,-1 1 0,0 0 0,1 0 0,-1 0 0,0 0 0,1-1 0,-1 1 0,0 0 0,0 0 0,1 0 0,-1-1 0,0 1 0,12-14 0,23-45 0,43-97 0,5-9 0,151-251 0,-328 555 0,-10 10 0,92-126 0,0 1 0,-11 33 0,-3 4 0,7-23 0,-3-1 0,-1-1 0,-50 61 0,57-74 0,1 0 0,0 0 0,-15 37 0,29-59 0,1 1 0,-1 0 0,0-1 0,0 1 0,1-1 0,-1 1 0,0-1 0,0 1 0,-1-1 0,1 0 0,0 0 0,0 1 0,-1-1 0,1 0 0,-1 0 0,1 0 0,-1 0 0,1-1 0,-1 1 0,1 0 0,-1-1 0,-2 2 0,1-3 0,1 1 0,-1-1 0,1 1 0,-1-1 0,1 0 0,0 0 0,-1 0 0,1 0 0,0 0 0,0 0 0,-1-1 0,1 1 0,0-1 0,1 0 0,-3-2 0,-39-34 0,3 2 0,-61-44 0,35 37-455,-1 3 0,-130-54 0,132 68-6371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1:10.01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1 697 24575,'5'6'0,"0"1"0,1 0 0,4 11 0,7 9 0,-11-20 0,165 217 0,-127-173 0,90 111 0,-125-149 0,-1 1 0,-1 0 0,0 0 0,0 1 0,-2 0 0,5 18 0,14 35 0,-23-67 0,-1 0 0,0-1 0,0 1 0,0 0 0,1-1 0,-1 1 0,0-1 0,1 1 0,-1-1 0,0 1 0,1-1 0,-1 1 0,1-1 0,-1 1 0,1-1 0,-1 1 0,1-1 0,-1 0 0,1 1 0,0-1 0,-1 0 0,1 1 0,-1-1 0,1 0 0,0 0 0,-1 0 0,1 1 0,0-1 0,-1 0 0,1 0 0,0 0 0,-1 0 0,1 0 0,0 0 0,-1 0 0,1-1 0,-1 1 0,1 0 0,0 0 0,-1 0 0,1-1 0,0 1 0,-1 0 0,1-1 0,-1 1 0,1 0 0,-1-1 0,2 0 0,2-4 0,1 1 0,-1-1 0,1 0 0,4-8 0,78-126 0,16-22 0,-70 120 0,2 2 0,1 0 0,3 3 0,0 1 0,3 2 0,0 2 0,58-32 0,161-88 0,255-165 0,-426 254 0,84-61 0,-164 114 85,0 0 0,-1 0 0,13-16 0,-14 15-653,0 0-1,20-16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1:15.6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1 697 24575,'5'6'0,"0"1"0,1 0 0,4 11 0,7 9 0,-11-20 0,165 217 0,-127-173 0,90 111 0,-125-149 0,-1 1 0,-1 0 0,0 0 0,0 1 0,-2 0 0,5 18 0,14 35 0,-23-67 0,-1 0 0,0-1 0,0 1 0,0 0 0,1-1 0,-1 1 0,0-1 0,1 1 0,-1-1 0,0 1 0,1-1 0,-1 1 0,1-1 0,-1 1 0,1-1 0,-1 1 0,1-1 0,-1 0 0,1 1 0,0-1 0,-1 0 0,1 1 0,-1-1 0,1 0 0,0 0 0,-1 0 0,1 1 0,0-1 0,-1 0 0,1 0 0,0 0 0,-1 0 0,1 0 0,0 0 0,-1 0 0,1-1 0,-1 1 0,1 0 0,0 0 0,-1 0 0,1-1 0,0 1 0,-1 0 0,1-1 0,-1 1 0,1 0 0,-1-1 0,2 0 0,2-4 0,1 1 0,-1-1 0,1 0 0,4-8 0,78-126 0,16-22 0,-70 120 0,2 2 0,1 0 0,3 3 0,0 1 0,3 2 0,0 2 0,58-32 0,161-88 0,255-165 0,-426 254 0,84-61 0,-164 114 85,0 0 0,-1 0 0,13-16 0,-14 15-653,0 0-1,20-16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1:18.3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1 697 24575,'5'6'0,"0"1"0,1 0 0,4 11 0,7 9 0,-11-20 0,165 217 0,-127-173 0,90 111 0,-125-149 0,-1 1 0,-1 0 0,0 0 0,0 1 0,-2 0 0,5 18 0,14 35 0,-23-67 0,-1 0 0,0-1 0,0 1 0,0 0 0,1-1 0,-1 1 0,0-1 0,1 1 0,-1-1 0,0 1 0,1-1 0,-1 1 0,1-1 0,-1 1 0,1-1 0,-1 1 0,1-1 0,-1 0 0,1 1 0,0-1 0,-1 0 0,1 1 0,-1-1 0,1 0 0,0 0 0,-1 0 0,1 1 0,0-1 0,-1 0 0,1 0 0,0 0 0,-1 0 0,1 0 0,0 0 0,-1 0 0,1-1 0,-1 1 0,1 0 0,0 0 0,-1 0 0,1-1 0,0 1 0,-1 0 0,1-1 0,-1 1 0,1 0 0,-1-1 0,2 0 0,2-4 0,1 1 0,-1-1 0,1 0 0,4-8 0,78-126 0,16-22 0,-70 120 0,2 2 0,1 0 0,3 3 0,0 1 0,3 2 0,0 2 0,58-32 0,161-88 0,255-165 0,-426 254 0,84-61 0,-164 114 85,0 0 0,-1 0 0,13-16 0,-14 15-653,0 0-1,20-16 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41:21.25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1 697 24575,'5'6'0,"0"1"0,1 0 0,4 11 0,7 9 0,-11-20 0,165 217 0,-127-173 0,90 111 0,-125-149 0,-1 1 0,-1 0 0,0 0 0,0 1 0,-2 0 0,5 18 0,14 35 0,-23-67 0,-1 0 0,0-1 0,0 1 0,0 0 0,1-1 0,-1 1 0,0-1 0,1 1 0,-1-1 0,0 1 0,1-1 0,-1 1 0,1-1 0,-1 1 0,1-1 0,-1 1 0,1-1 0,-1 0 0,1 1 0,0-1 0,-1 0 0,1 1 0,-1-1 0,1 0 0,0 0 0,-1 0 0,1 1 0,0-1 0,-1 0 0,1 0 0,0 0 0,-1 0 0,1 0 0,0 0 0,-1 0 0,1-1 0,-1 1 0,1 0 0,0 0 0,-1 0 0,1-1 0,0 1 0,-1 0 0,1-1 0,-1 1 0,1 0 0,-1-1 0,2 0 0,2-4 0,1 1 0,-1-1 0,1 0 0,4-8 0,78-126 0,16-22 0,-70 120 0,2 2 0,1 0 0,3 3 0,0 1 0,3 2 0,0 2 0,58-32 0,161-88 0,255-165 0,-426 254 0,84-61 0,-164 114 85,0 0 0,-1 0 0,13-16 0,-14 15-653,0 0-1,20-16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95919E-39" units="1/dev"/>
        </inkml:channelProperties>
      </inkml:inkSource>
      <inkml:timestamp xml:id="ts0" timeString="2022-09-06T17:45:06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7035 1 24575,'0'844'0,"2"-789"0,13 66 0,-8-69 0,-5-34 0,9 67 0,0 89 0,-12 461 0,2-632 0,-1-1 0,0 1 0,0-1 0,-1 1 0,1-1 0,0 1 0,-1-1 0,1 1 0,-1-1 0,0 0 0,0 1 0,0-1 0,0 0 0,0 1 0,-1-1 0,1 0 0,-1 0 0,1 0 0,-1 0 0,0-1 0,1 1 0,-1 0 0,0-1 0,0 1 0,-3 1 0,-2-1 0,0 1 0,0-1 0,-1-1 0,1 1 0,0-1 0,-1 0 0,-11-1 0,-240-3 0,-310-45 0,478 39 0,-693-66 0,-9 39 0,-1204 37 0,766 1 0,987-4 0,-254 5 0,478-1 0,1 1 0,-31 8 0,-18 4 0,66-15 0,0 1 0,0-1 0,0 0 0,0 0 0,-1 0 0,1 0 0,0 0 0,0 0 0,0-1 0,-1 1 0,1-1 0,0 1 0,0-1 0,0 0 0,0 0 0,0 0 0,0 0 0,0 0 0,0 0 0,1-1 0,-4-2 0,3 2 0,1-1 0,-1 0 0,1 0 0,0 1 0,-1-1 0,1 0 0,1 0 0,-1 0 0,0 0 0,1 0 0,-1 0 0,1 0 0,0 0 0,1-4 0,1-12 0,0 0 0,2 0 0,1 0 0,7-20 0,-7 23 0,8-38 0,-2-1 0,-3 0 0,-2 0 0,-2-104 0,-4 156 0,0-1 0,0 0 0,0 0 0,1 0 0,0 1 0,0-1 0,0 0 0,0 0 0,0 1 0,1-1 0,0 1 0,-1-1 0,4-3 0,-4 6 0,0 1 0,-1-1 0,1 0 0,0 0 0,0 1 0,0-1 0,-1 0 0,1 1 0,0-1 0,0 1 0,0 0 0,0-1 0,0 1 0,0 0 0,0-1 0,0 1 0,0 0 0,1 0 0,-1 0 0,1 0 0,0 0 0,0 1 0,0-1 0,0 1 0,0 0 0,0 0 0,-1-1 0,1 1 0,0 1 0,0-1 0,-1 0 0,1 0 0,0 1 0,-1-1 0,2 2 0,33 33 0,-1 2 0,49 69 0,-83-107 0,-1 0 0,0 1 0,1-1 0,-1 0 0,1 1 0,-1-1 0,0 1 0,1-1 0,-1 0 0,0 1 0,1-1 0,-1 1 0,0-1 0,0 1 0,1-1 0,-1 1 0,0-1 0,0 1 0,0-1 0,0 1 0,0-1 0,0 1 0,0 0 0,0-1 0,0 1 0,0-1 0,0 1 0,0-1 0,0 1 0,0-1 0,0 1 0,-1-1 0,1 1 0,0-1 0,0 1 0,-1-1 0,1 1 0,-1 0 0,-22-6 0,-33-25 0,54 29 0,-70-51 0,60 42 0,0-1 0,-1 2 0,-1 0 0,1 1 0,-1 0 0,-1 1 0,1 0 0,-21-6 0,19 13 0,1 0 0,0 1 0,-1 1 0,1 0 0,0 1 0,0 0 0,1 1 0,-27 12 0,33-14 0,1 1 0,-1 0 0,1 0 0,0 1 0,0 0 0,1 0 0,-1 1 0,1 0 0,0 0 0,0 0 0,1 1 0,-1 0 0,1 0 0,0 0 0,1 1 0,0-1 0,0 1 0,-6 14 0,-10 41-1365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45:11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24575,'339'0'0,"-331"0"0,0 1 0,0 0 0,-1 0 0,1 0 0,0 1 0,-1 0 0,1 1 0,-1 0 0,1 0 0,-1 0 0,0 1 0,-1 0 0,1 0 0,11 11 0,-14-11 0,0 1 0,-1-1 0,1 1 0,-1 0 0,-1-1 0,1 1 0,-1 1 0,1-1 0,-1 0 0,-1 1 0,1-1 0,-1 1 0,0-1 0,0 1 0,-1 0 0,0-1 0,0 1 0,0 0 0,0-1 0,-1 1 0,-2 7 0,2-7 0,-1-1 0,1 1 0,-1 0 0,-1-1 0,1 0 0,-1 1 0,0-1 0,0 0 0,0 0 0,-1-1 0,0 1 0,0-1 0,0 0 0,0 0 0,-1 0 0,0 0 0,1-1 0,-9 5 0,-7 2 0,-1-2 0,1 1 0,-38 8 0,-9 4 0,47-14 0,13-5 0,0 0 0,0 1 0,1 0 0,0 0 0,-12 8 0,15-8 0,1-1 0,-1 1 0,1 0 0,0-1 0,0 1 0,0 0 0,1 0 0,-1 0 0,1 0 0,-1 1 0,1-1 0,0 0 0,0 1 0,1-1 0,-1 6 0,-2 39-1365,3-27-5461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14286E-39" units="1/dev"/>
        </inkml:channelProperties>
      </inkml:inkSource>
      <inkml:timestamp xml:id="ts0" timeString="2022-09-06T17:45:1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5.31835E-41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59121E-41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84219E-43" units="1/dev"/>
        </inkml:channelProperties>
      </inkml:inkSource>
      <inkml:timestamp xml:id="ts0" timeString="2022-09-06T18:40:2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24575,'32'0'0,"-1"0"0,1 3 0,0 0 0,-1 2 0,45 14 0,-52-13 0,-1-1 0,1-2 0,45 3 0,-45-5 0,0 1 0,0 0 0,-1 2 0,25 8 0,-9-1 0,69 9 0,-22-5 0,-24-5-195,0-3-1,1-3 1,67-3 0,-101-1-389,-10 0-6242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25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24575,'107'-2'0,"116"5"0,-150 8 0,14 1 0,-60-9 0,0 0 0,48 14 0,-44-9 0,50 5 0,4 0 70,-56-8-548,-1-1-1,31 1 1,-40-5-6348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0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980 1 24575,'18'836'0,"-10"148"0,-11-565 0,4-416 0,-1 1 0,0 0 0,-1-1 0,1 1 0,-1 0 0,1-1 0,-1 1 0,0-1 0,0 1 0,-1-1 0,1 0 0,-1 1 0,-3 4 0,3-6 0,0 0 0,0 0 0,0-1 0,-1 1 0,1-1 0,0 1 0,-1-1 0,1 0 0,-1 0 0,1 0 0,-1 0 0,0-1 0,1 1 0,-1-1 0,0 1 0,1-1 0,-1 0 0,0 0 0,-5-1 0,-22-2 0,-1-2 0,-42-12 0,43 9 0,-1 1 0,-51-4 0,-291 9 0,182 4 0,188-1 0,0-1 0,0 0 0,0 0 0,1 0 0,-1-1 0,0 1 0,0-1 0,0 1 0,1-1 0,-1 0 0,0 0 0,1 0 0,-1 0 0,1-1 0,-1 1 0,1-1 0,0 1 0,0-1 0,-1 0 0,1 0 0,-3-4 0,4 2 0,-1 1 0,1-1 0,0 0 0,0 1 0,0-1 0,0 0 0,1 0 0,-1 0 0,1 0 0,0 0 0,1 0 0,-1 0 0,1 1 0,-1-1 0,3-5 0,4-18 0,2 0 0,1 1 0,17-32 0,2-3 0,-7 15 0,3 2 0,2 0 0,37-46 0,-47 72 0,-17 30 0,-19 34 0,-146 216 0,162-257 0,-7 9 0,0 2 0,1-1 0,1 1 0,1 0 0,0 1 0,1 0 0,0 0 0,2 0 0,0 1 0,1 0 0,1 0 0,0-1 0,1 1 0,1 0 0,1 0 0,1 0 0,4 21 0,3-6 0,1-1 0,2 0 0,0-1 0,3 0 0,0-1 0,2-1 0,1-1 0,36 45 0,-31-45 0,-16-19 0,0 0 0,0-1 0,17 16 0,-24-25 2,0 1-1,0 0 1,0 0-1,0 0 1,-1 0-1,1 0 1,0-1 0,0 1-1,0 0 1,0 0-1,0 0 1,0 0-1,0-1 1,0 1-1,0 0 1,0 0-1,0 0 1,0-1-1,0 1 1,0 0-1,0 0 1,0 0 0,0 0-1,0-1 1,0 1-1,0 0 1,0 0-1,0 0 1,1 0-1,-1-1 1,0 1-1,0 0 1,0 0-1,0 0 1,0 0-1,0 0 1,1 0 0,-1-1-1,0 1 1,0 0-1,0 0 1,0 0-1,0 0 1,1 0-1,-1 0 1,0 0-1,0 0 1,0 0-1,0 0 1,1 0-1,-1 0 1,0 0 0,0 0-1,0 0 1,1 0-1,-1 0 1,0 0-1,0 0 1,0 0-1,-6-17-1458,-2 6-5369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2:54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84219E-43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4E-38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18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0 24575,'-2'10'0,"0"-1"0,0 1 0,-1-1 0,0 0 0,0 0 0,-1 0 0,0-1 0,-1 1 0,0-1 0,0 0 0,-10 10 0,3-1 0,-45 64 0,21-33 0,2 2 0,-42 84 0,65-103 0,2 1 0,1 0 0,2 0 0,0 0 0,0 59 0,6-89 0,-25 289 0,18 188 0,9-276 0,-3-115 0,-1-40 0,1 1 0,3 0 0,3 0 0,12 61 0,21 47 0,71 237 0,-91-341 0,-2-4 0,2 0 0,27 49 0,77 91 0,-116-179 0,1-1 0,0-1 0,1 1 0,0-1 0,1-1 0,15 13 0,61 34 0,-81-52 0,29 16 0,-24-14 0,0 1 0,-1-1 0,0 1 0,0 1 0,0-1 0,-1 2 0,0-1 0,0 1 0,0 0 0,-1 0 0,10 15 0,25 47 0,45 104 0,-85-169 0,1-1 0,-1 1 0,1-1 0,-1 1 0,1-1 0,0 0 0,1 0 0,-1 1 0,0-2 0,4 5 0,-5-7 0,-1 0 0,1 0 0,-1 1 0,1-1 0,-1 0 0,0 0 0,1 0 0,-1 0 0,1 0 0,-1 0 0,1 0 0,-1 0 0,1 0 0,-1 0 0,1 0 0,-1 0 0,1 0 0,-1 0 0,1 0 0,-1 0 0,1 0 0,-1-1 0,1 1 0,-1 0 0,1 0 0,-1-1 0,0 1 0,1-1 0,14-22 0,-5-5 0,-1 0 0,-1-1 0,-2 1 0,-1-1 0,2-36 0,-3 39 0,13-44 0,-16 68 0,-8 32 0,-3 58 0,7-53 0,-14 65 0,16-97 0,-1 1 0,1 0 0,-1-1 0,0 1 0,0-1 0,0 0 0,0 1 0,0-1 0,-1 0 0,1 0 0,-1-1 0,0 1 0,0 0 0,0-1 0,0 0 0,-1 0 0,1 0 0,0 0 0,-1 0 0,0 0 0,1-1 0,-1 0 0,0 0 0,0 0 0,-7 1 0,-10 0 0,0-1 0,1-1 0,-41-5 0,10 1 0,-75 3-1365,100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4E-38" units="1/dev"/>
        </inkml:channelProperties>
      </inkml:inkSource>
      <inkml:timestamp xml:id="ts0" timeString="2022-09-06T18:49:24.20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1952 1 24575,'1'0'0,"0"1"0,1-1 0,-1 0 0,0 1 0,0 0 0,1-1 0,-1 1 0,0 0 0,0 0 0,0-1 0,0 1 0,0 0 0,0 0 0,0 0 0,0 0 0,0 1 0,-1-1 0,1 0 0,0 0 0,-1 0 0,1 1 0,-1-1 0,1 2 0,11 33 0,-11-32 0,48 264 0,-18-144 0,81 375 0,-91-386 0,-1-11 0,5 106 0,-13-74 0,-5-75 0,-2 1 0,-3 0 0,-7 64 0,1-99 0,-1 0 0,-1 0 0,-2 0 0,0-1 0,-1 0 0,-2 0 0,0-1 0,-16 22 0,4-11 0,-1-1 0,-1-2 0,-2 0 0,-41 37 0,-150 158 0,126-123 0,-440 456 0,500-521 0,1 0 0,-26 46 0,37-53 0,-27 30 0,-2-2 0,-3-2 0,-79 67 0,-31 34 0,129-123 0,3 2 0,-46 69 0,28-22 0,3 1 0,-35 100 0,65-152 0,3 1 0,0 1 0,2 0 0,2 0 0,1 1 0,-2 38 0,10-71 0,-1 0 0,0 0 0,0 0 0,-1-1 0,1 1 0,0 0 0,-1 0 0,0 0 0,0 0 0,0 0 0,0 0 0,0-1 0,0 1 0,-1 0 0,-2 2 0,3-4 0,1-1 0,-1 1 0,0-1 0,1 0 0,-1 1 0,0-1 0,0 0 0,0 0 0,1 1 0,-1-1 0,0 0 0,0 0 0,0 0 0,0 0 0,1 0 0,-1 0 0,0 0 0,0-1 0,0 1 0,-1 0 0,-26-17 0,-107-103 0,127 113 0,11 5 0,24 8 0,38 17 0,-36-9 0,-22-10 0,-1-1 0,1 1 0,0-1 0,0-1 0,0 1 0,0-1 0,0 0 0,0-1 0,1 1 0,-1-2 0,1 1 0,-1-1 0,0 0 0,1 0 0,-1-1 0,1 0 0,12-4 0,-10 1-341,1 0 0,-1-1-1,17-11 1,-6 0-6485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8:49:31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396 1 24575,'-2'28'0,"-2"0"0,-1 0 0,-2 0 0,-13 38 0,19-64 0,-134 406 0,88-281 0,30-89 0,2 0 0,-18 81 0,-1 35 0,18-89 0,2 1 0,-8 113 0,10 77 0,1 253 0,17-447 0,3-1 0,18 66 0,-7-35 0,12 31 0,75 190 0,-44-142 0,-27-83 0,64 115 0,-61-130 0,87 144 0,24 49 0,-125-220 0,2-2 0,2 0 0,40 45 0,41 60 0,-92-119 0,88 126 0,-90-136 0,1-1 0,1-1 0,1 0 0,0-1 0,31 20 0,28 10 0,1-3 0,155 61 0,184 24 0,-394-123 0,-15-3 0,0 0 0,0-1 0,0 0 0,0 0 0,0-1 0,0 0 0,0-1 0,0 0 0,0-1 0,11-1 0,-19 2 0,1-1 0,-1 1 0,0-1 0,0 1 0,0-1 0,0 0 0,-1 1 0,1-1 0,0 0 0,0 0 0,0 0 0,0 0 0,-1 1 0,1-1 0,0 0 0,-1 0 0,1 0 0,-1 0 0,1-1 0,-1 1 0,0 0 0,1 0 0,-1 0 0,0 0 0,0 0 0,0 0 0,0-1 0,0 1 0,0 0 0,0 0 0,0 0 0,0 0 0,0 0 0,-1-1 0,1 1 0,0 0 0,-1 0 0,1 0 0,-1 0 0,0-1 0,-28-51 0,21 41 0,-17-30 0,-33-53 0,58 95 0,0 0 0,0-1 0,0 1 0,0 0 0,0 0 0,0-1 0,0 1 0,-1 0 0,1-1 0,0 1 0,0 0 0,0 0 0,0-1 0,-1 1 0,1 0 0,0 0 0,0 0 0,0-1 0,-1 1 0,1 0 0,0 0 0,0 0 0,-1 0 0,1 0 0,0-1 0,-1 1 0,1 0 0,0 0 0,0 0 0,-1 0 0,1 0 0,0 0 0,-1 0 0,1 0 0,0 0 0,-1 0 0,1 0 0,0 0 0,0 0 0,-1 0 0,1 1 0,0-1 0,-1 0 0,1 0 0,0 0 0,0 0 0,-1 1 0,-3 17 0,7 25 0,9 0 0,-7-29 0,-1-1 0,-1 1 0,0 0 0,0 14 0,-3-26 0,0 0 0,0-1 0,-1 1 0,1 0 0,-1-1 0,1 1 0,-1-1 0,1 1 0,-1 0 0,0-1 0,0 1 0,0-1 0,0 0 0,0 1 0,0-1 0,0 0 0,0 0 0,0 1 0,-1-1 0,1 0 0,0 0 0,-1 0 0,1-1 0,-1 1 0,1 0 0,-1-1 0,0 1 0,1 0 0,-3 0 0,-60 8 0,32-6 0,14 2 0,1 1 0,0 1 0,-22 11 0,17-7 0,16-7 0,0-1 0,0 1 0,0 1 0,0-1 0,1 1 0,0 0 0,0 0 0,-7 9 0,-8 9 0,18-21-91,0 0 0,0 0 0,0-1 0,0 1 0,-1-1 0,1 1 0,0-1 0,-1 0 0,1 0 0,-1 0 0,0 0 0,1 0 0,-1-1 0,-5 2 0,-15-2-6735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2E-38" units="1/dev"/>
        </inkml:channelProperties>
      </inkml:inkSource>
      <inkml:timestamp xml:id="ts0" timeString="2022-09-06T18:49:4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933 1 24575,'30'28'0,"-20"-20"0,-1 0 0,0 1 0,-1 0 0,0 1 0,0-1 0,7 14 0,137 283 0,27 61 0,-27 2 0,-125-309 0,-4 2 0,-1 0 0,-4 2 0,20 129 0,-12-45 0,-15-99 0,-2 1 0,4 102 0,-15-131 0,0 0 0,-1 0 0,-2-1 0,0 1 0,-16 38 0,-51 92 0,57-124 0,-1 0 0,-1 0 0,-22 23 0,31-40 0,-1 0 0,-1-1 0,0-1 0,0 0 0,-1 0 0,0-1 0,0 0 0,-1-1 0,-22 9 0,17-9 0,-1 0 0,1 1 0,1 1 0,-1 1 0,2 0 0,-1 1 0,1 1 0,0 0 0,1 1 0,-24 26 0,6-3 0,-1-3 0,-1-1 0,-2-1 0,-41 26 0,-24 19 0,73-49 0,2 1 0,-46 58 0,17-18 0,16-14 0,32-41 0,-1 0 0,-1-1 0,0 0 0,0-1 0,-13 10 0,-27 32 0,41-42 0,-1-1 0,0 1 0,0-1 0,-18 12 0,13-10 0,0 0 0,1 1 0,0 0 0,-11 15 0,13-14 0,0-1 0,-1 0 0,-1-1 0,-24 17 0,-65 41 0,62-40 0,-67 36 0,57-28 0,50-37 0,0 0 0,-1 0 0,1 0 0,-1 0 0,1 0 0,0 0 0,-1 0 0,1 0 0,0 0 0,-1 0 0,1 0 0,-1 0 0,1-1 0,0 1 0,-1 0 0,1 0 0,0-1 0,-1 1 0,1 0 0,0 0 0,0-1 0,-1 1 0,1 0 0,0-1 0,0 1 0,0 0 0,-1-1 0,1 1 0,0 0 0,0-1 0,0 1 0,0-1 0,0 1 0,0 0 0,-1-1 0,1 1 0,0 0 0,0-1 0,0 1 0,0-1 0,1 1 0,-1 0 0,0-1 0,0 1 0,0-1 0,0 1 0,0 0 0,1-1 0,-1-27 0,0 26 0,2-32 0,1 1 0,2 0 0,14-51 0,-16 176 0,-5-60 0,1-18 0,0-1 0,1 0 0,3 25 0,-2-35 0,-1 0 0,1-1 0,-1 1 0,1 0 0,0-1 0,0 1 0,0-1 0,1 1 0,-1-1 0,1 0 0,-1 1 0,1-1 0,0 0 0,0 0 0,-1 0 0,2 0 0,-1-1 0,0 1 0,0 0 0,0-1 0,1 1 0,-1-1 0,5 2 0,76 16-1365,-57-14-5461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1412E31" units="1/dev"/>
        </inkml:channelProperties>
      </inkml:inkSource>
      <inkml:timestamp xml:id="ts0" timeString="2023-01-27T19:25:54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24575,'407'26'0,"26"-2"0,-366-26 0,-38 0 0,0 1 0,-1 1 0,1 2 0,56 10 0,-82-11 0,1 0 0,-1 0 0,0 1 0,1 0 0,-1 0 0,0 0 0,-1 0 0,1 0 0,0 0 0,0 1 0,-1 0 0,0-1 0,1 1 0,-1 0 0,0 0 0,0 0 0,-1 0 0,1 0 0,-1 1 0,1-1 0,-1 1 0,0-1 0,0 1 0,0 4 0,2 11 0,-1 0 0,-1 0 0,-2 29 0,0-17 0,-5 3057 0,7-3085 0,-1-1 0,0 1 0,0 0 0,-1 0 0,1 0 0,0 0 0,-1 0 0,0-1 0,0 1 0,0 0 0,0 0 0,0-1 0,0 1 0,-1-1 0,1 1 0,-1-1 0,0 0 0,-3 4 0,2-4 0,-1 0 0,1 0 0,-1 0 0,0 0 0,0-1 0,0 0 0,0 1 0,1-1 0,-1-1 0,-1 1 0,1-1 0,-7 0 0,-97 2 0,53-3 0,1 3 0,-68 11 0,-58 24 0,-144 22 0,189-42-1365,110-12-5461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4.05648E31" units="1/dev"/>
        </inkml:channelProperties>
      </inkml:inkSource>
      <inkml:timestamp xml:id="ts0" timeString="2023-01-27T19:25:55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2994 24575,'672'27'0,"484"-8"0,-974-31 0,233-47 0,-137 15 0,-222 35 0,0-3 0,-1-3 0,95-38 0,149-89 0,-196 91 0,-42 21 0,139-75 0,-177 90 0,0 0 0,-2-2 0,1 0 0,-2-2 0,0 0 0,19-25 0,9-26 0,-2-2 0,-4-2 0,46-111 0,-57 124 0,3 3 0,82-108 0,-56 83 0,52-64 0,247-250 0,170-92 0,-455 424 0,-48 41 0,187-153 0,-185 157 0,1 1 0,1 1 0,1 2 0,0 1 0,61-21 0,45-8 0,50-12 0,-154 48 0,1 2 0,0 1 0,61 0 0,-72 5 0,-1 0 0,1-1 0,-1-1 0,0-1 0,39-11 0,-37 7-273,1 1 0,0 2 0,0 0 0,28 0 0,-30 3-6553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5:58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24575,'95'1'0,"154"21"0,562 177 0,-590-136 0,752 263 0,-574-193 0,-179-64 0,-45-10 0,281 137 0,-10 16 0,-123-61 0,-276-125 0,-2 2 0,0 3 0,56 49 0,11 9 0,-39-29 0,-2 3 0,96 112 0,-139-144 0,207 274 0,-132-161 0,665 806 0,-739-910 0,-1 1 0,-2 1 0,39 85 0,-22-39 0,-11-15 0,-2 2 0,35 144 0,-53-173 0,7 33 0,-4 1 0,8 145 0,-18 165 0,-6-294 0,-2 1989 0,5-1120 0,2-886 0,3 0 0,4 0 0,28 103 0,-33-163 0,1 0 0,0 0 0,2-1 0,0 0 0,1 0 0,0-1 0,1 0 0,2-1 0,-1-1 0,21 20 0,-27-30 0,0 0 0,1-1 0,-1 1 0,1-2 0,0 1 0,0-1 0,0 0 0,1 0 0,-1-1 0,1 0 0,-1 0 0,15 1 0,11-1 0,57-2 0,-55-1 0,227 0-1365,-242 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9:26:06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1261 196 24575,'0'-1'0,"-1"-1"0,1 1 0,-1 0 0,1 0 0,-1-1 0,0 1 0,0 0 0,1 0 0,-1 0 0,0 0 0,0 0 0,0 0 0,0 0 0,0 0 0,0 0 0,-1 1 0,1-1 0,0 0 0,-3 0 0,-30-15 0,23 12 0,-59-31 0,-1 4 0,-1 3 0,-83-21 0,121 44 0,0 2 0,-1 0 0,1 3 0,-61 6 0,89-6 0,0 1 0,0 0 0,0 1 0,1-1 0,-1 1 0,1 0 0,-1 0 0,1 1 0,0 0 0,0 0 0,0 0 0,0 0 0,0 1 0,1 0 0,-1 0 0,1 0 0,0 0 0,0 1 0,1-1 0,0 1 0,-1 0 0,2 0 0,-1 1 0,-2 5 0,-1 7 0,0 2 0,1-1 0,1 0 0,1 1 0,-1 32 0,-7 38 0,6-52 0,-1 52 0,18 104 0,1 16 0,-12-196 0,-2-1 0,0 0 0,0 1 0,-1-1 0,-1 0 0,0 0 0,-1 0 0,-7 17 0,8-25 0,0 0 0,0 0 0,-1 0 0,0 0 0,1-1 0,-2 1 0,1-1 0,0 0 0,-1-1 0,0 1 0,1-1 0,-1 0 0,-1 0 0,1 0 0,0-1 0,-1 1 0,1-1 0,-1-1 0,0 1 0,0-1 0,-9 1 0,-41 2 0,-101-5 0,67-1 0,90 2 0,0 0 0,-1-1 0,1 1 0,0 0 0,-1 0 0,1 0 0,0 0 0,-1 0 0,1-1 0,-1 1 0,1 0 0,0 0 0,-1 0 0,1 0 0,0 0 0,-1 0 0,1 0 0,-1 1 0,1-1 0,0 0 0,-1 0 0,1 0 0,0 0 0,-1 0 0,1 0 0,0 1 0,-1-1 0,1 0 0,0 0 0,-1 1 0,1-1 0,0 0 0,0 0 0,-1 1 0,1-1 0,0 0 0,0 1 0,0-1 0,-1 0 0,1 1 0,0-1 0,0 0 0,0 1 0,0-1 0,0 0 0,0 1 0,0-1 0,0 1 0,0-1 0,0 1 0,19 18 0,44 20 0,-58-36 0,282 144 0,-232-120 0,-46-23 0,0 0 0,0 1 0,0 0 0,0 1 0,-1 0 0,0 0 0,-1 0 0,1 1 0,-1 1 0,0-1 0,-1 1 0,0 0 0,0 0 0,-1 1 0,0 0 0,0 0 0,-1 0 0,0 0 0,-1 1 0,0-1 0,0 1 0,-1 0 0,0 0 0,0 16 0,-2-6 0,-1 0 0,0 0 0,-1 0 0,-6 21 0,6-33 0,-1-1 0,1 0 0,-1 1 0,-1-1 0,1 0 0,-1 0 0,-1-1 0,1 1 0,-1-1 0,0 0 0,0 0 0,-1-1 0,-8 7 0,-1-1 0,5-4 0,1-1 0,0 1 0,1 0 0,-1 1 0,1 0 0,1 0 0,-1 1 0,-7 12 0,15-20 0,0 0 0,0 0 0,0 0 0,0 0 0,0 0 0,0 0 0,1 0 0,-1 0 0,0 0 0,1 0 0,-1 0 0,0 0 0,1 0 0,-1 0 0,1 0 0,0-1 0,-1 1 0,1 0 0,-1 0 0,1-1 0,0 1 0,0 0 0,0-1 0,-1 1 0,1-1 0,0 1 0,0-1 0,0 1 0,0-1 0,0 0 0,0 1 0,0-1 0,1 0 0,39 12 0,-36-11 0,69 11 0,1-3 0,0-3 0,124-7 0,80 5 0,-257-2 0,1 1 0,33 10 0,-51-10-1365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90804E-39" units="1/dev"/>
        </inkml:channelProperties>
      </inkml:inkSource>
      <inkml:timestamp xml:id="ts0" timeString="2023-01-27T19:26:11.9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3467 5 24575,'-101'-2'0,"39"0"0,0 2 0,0 3 0,-68 12 0,98-5 0,1 1 0,0 1 0,1 2 0,0 1 0,-43 29 0,59-34 0,1 0 0,0 2 0,1-1 0,0 2 0,1 0 0,0 0 0,1 1 0,0 0 0,2 0 0,-1 1 0,2 1 0,0-1 0,1 1 0,-8 29 0,4-18 0,-1-1 0,-1-1 0,-26 40 0,23-40 0,0 0 0,2 1 0,-14 38 0,8-10 0,11-34 0,1 0 0,1 1 0,0 0 0,2 1 0,-3 41 0,6-5 0,-10 70 0,2-11 0,8-75 0,-8 47 0,6-57 0,1 1 0,2-1 0,7 64 0,1 14 0,-8 475 0,-12-442 0,0-19 0,7-56 0,-2-1 0,-3 0 0,-25 83 0,20-72 0,4 0 0,3 1 0,4 149 0,-1 14 0,-17-68 0,12-108 0,-3 100 0,11-139 0,0 0 0,-2-1 0,-11 38 0,8-36 0,1 0 0,-4 48 0,12 227 0,-4 60 0,-10-257 0,-1 37 0,9-70 0,-4 0 0,-29 123 0,-3 14 0,31-52 0,0 3 0,-1-92 0,-3 0 0,-3 0 0,-2-1 0,-45 103 0,25-82 0,4 2 0,5 1 0,-22 111 0,45-177 0,0-1 0,-2 1 0,0-1 0,-18 35 0,19-47 0,-1-1 0,0 0 0,0 0 0,-1 0 0,-1-1 0,0-1 0,0 0 0,-1 0 0,-22 15 0,10-8 0,-38 35 0,43-35 0,0-1 0,-1-1 0,-27 16 0,28-22 0,0-1 0,-1-1 0,0-1 0,-33 7 0,-12 4 0,19 2 0,37-15 0,1 0 0,-1-1 0,0 0 0,0 0 0,0-1 0,-1 0 0,-11 2 0,-159 18 0,114-11 0,-117 3 0,90-16 0,-126 4 0,195 1 0,0 2 0,0 1 0,0 1 0,1 1 0,0 0 0,1 2 0,-31 18 0,-43 21 0,86-43-114,-40 22 362,47-27-348,-1 1 0,0-1 0,0 0 0,1 0 0,-1 0 0,0 0 0,0-1 1,0 1-1,0-1 0,0 0 0,0 0 0,0 0 0,0 0 0,-4-1 0,-11-8-6726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8.90804E-39" units="1/dev"/>
        </inkml:channelProperties>
      </inkml:inkSource>
      <inkml:timestamp xml:id="ts0" timeString="2022-09-06T19:57:55.2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4896 84 24575,'-139'-2'0,"-149"5"0,200 9 0,54-6 0,-53 2 0,-920-9 0,986 0 0,0-2 0,0 0 0,1-1 0,-38-12 0,-19-4 0,48 15 0,-1 2 0,-52 1 0,55 3 0,-1-2 0,1 0 0,-46-10 0,42 6 0,-1 0 0,1 3 0,-1 0 0,-40 4 0,38 0 0,0-2 0,0-1 0,-51-9 0,38 2 0,-1 2 0,1 2 0,-1 2 0,-79 7 0,124-4 0,1-1 0,-1 1 0,0-1 0,1 1 0,-1 0 0,1 0 0,-1 0 0,1 0 0,-1 1 0,1-1 0,0 1 0,-1-1 0,1 1 0,0 0 0,0 0 0,0 0 0,1 0 0,-1 0 0,0 0 0,1 0 0,-1 1 0,1-1 0,0 1 0,0-1 0,0 1 0,0-1 0,0 1 0,1 0 0,-1 5 0,-1 7 0,0 1 0,2 0 0,0 0 0,2 18 0,0-7 0,-1 44 0,0-5 0,17 120 0,10 2 0,-20-127 0,-3 1 0,-3 0 0,-5 63 0,0-7 0,3 2031 0,14-1942 0,-4-98 0,1 26 0,8 202 0,-20 1099 0,-26-1118 0,0 11 0,23-234 0,-17 96 0,-1 16 0,14 528 0,10-428 0,-2 394 0,-13-523 0,0-4 0,-1-15 0,1-7 0,15-103 0,-1 31 0,-1-73 0,-1 0 0,0-1 0,0 1 0,-1-1 0,1 1 0,-1-1 0,-1 0 0,-5 12 0,6-16 0,0 1 0,0-1 0,-1 1 0,1-1 0,-1 0 0,0 0 0,0 0 0,1 0 0,-1 0 0,-1-1 0,1 1 0,0-1 0,0 0 0,0 0 0,-1 0 0,1-1 0,0 1 0,-1-1 0,1 1 0,-1-1 0,1 0 0,0-1 0,-6 0 0,-9-1 0,0-1 0,-1-1 0,-17-6 0,23 6 0,-29-8 0,-1 3 0,0 2 0,-1 1 0,1 2 0,-51 3 0,-742 3 0,456-3 0,351-1 67,-58-10 0,-6-1-1566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9:58:5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24575,'67'0'0,"83"-1"0,0 6 0,178 28 0,-36-3 0,-221-26 0,787 8 0,-508-15 0,747 3 0,-1094 0 0,0-1 0,0 1 0,1 1 0,-1-1 0,0 0 0,0 1 0,0-1 0,0 1 0,0 0 0,0 0 0,0 0 0,-1 1 0,1-1 0,0 1 0,-1-1 0,1 1 0,0 0 0,-1 0 0,2 2 0,-1 1 0,0-1 0,-1 0 0,0 1 0,0 0 0,0-1 0,-1 1 0,1 0 0,-1 0 0,0 0 0,-1 0 0,1 7 0,102 771 0,-93-718 0,40 351 0,-11 363 0,-36-615 0,0 585 0,-1-3 0,11-378 0,1 122 0,-15 1035 0,6-1424 0,32 180 0,-19-171 0,4 120 0,-21 321 0,-4-246 0,3-239 0,-17 119 0,10-120 0,0 75 0,7-86 0,-3-1 0,-16 86 0,-8 26 0,22-115 0,-3 0 0,-29 97 0,28-125 0,4-10 0,0-1 0,1 1 0,1 0 0,0 0 0,-2 17 0,4-27 0,1 0 0,0 0 0,0 0 0,0 1 0,1-1 0,-1 0 0,0 0 0,1 0 0,0 0 0,-1 0 0,1 1 0,0-1 0,0 0 0,0 0 0,0-1 0,0 1 0,1 0 0,-1 0 0,0-1 0,1 1 0,0 0 0,-1-1 0,1 0 0,0 1 0,0-1 0,-1 0 0,1 0 0,0 0 0,0 0 0,0 0 0,1 0 0,-1-1 0,0 1 0,0-1 0,0 1 0,3-1 0,23 3 0,1-2 0,-1 0 0,47-6 0,0 0 0,58 5 0,56-3 0,-171 1 0,-1-1 0,1-1 0,-1 0 0,21-9 0,-22 7 0,0 1 0,1 0 0,0 1 0,31-3 0,161 8 0,-125 2 0,1-4 0,116-16 0,-119 7 0,-1 5 0,123 6 0,-64 2 0,148-3-1365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4:30.81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5441 24575,'3310'0'0,"-2906"28"0,-14 0 0,-375-28 0,0 0 0,0-1 0,1-1 0,-1 0 0,0-1 0,-1-1 0,22-8 0,-31 10 0,1-1 0,-1 0 0,0 0 0,1 0 0,-2-1 0,1 0 0,0 0 0,-1 0 0,1 0 0,-1-1 0,-1 0 0,1 0 0,-1 0 0,1 0 0,-1 0 0,-1-1 0,1 0 0,-1 1 0,0-1 0,2-9 0,1-21 0,-2 0 0,-1 0 0,-2 0 0,-2 0 0,-7-45 0,1-15 0,-5-876 0,16 608 0,-5 96 0,9-337 0,12 363 0,5-172 0,-38-9 0,4-165 0,33 366 0,2-42 0,-26 134 0,0 29 0,16-146 0,-12 206 0,-3 30 0,0 0 0,1 0 0,1 1 0,4-19 0,-5 26 0,0 1 0,1-1 0,-1 0 0,0 1 0,1-1 0,0 1 0,-1-1 0,1 1 0,0 0 0,0 0 0,0 0 0,0 0 0,1 0 0,-1 0 0,1 0 0,-1 1 0,1-1 0,-1 1 0,1 0 0,0 0 0,5-2 0,27-3 0,1 2 0,0 1 0,0 1 0,1 2 0,44 6 0,25 0 0,677-6 0,-746 1 59,46 9 0,-47-4-800,50 0-1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4694E-38" units="1/dev"/>
        </inkml:channelProperties>
      </inkml:inkSource>
      <inkml:timestamp xml:id="ts0" timeString="2022-09-06T20:34:34.23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 24575,'371'-1'0,"423"3"0,-483 9 0,123 1 0,-372-13 0,-27-1 0,70 6 0,-102-3 0,1-1 0,0 1 0,-1 0 0,1 0 0,-1 1 0,1-1 0,-1 1 0,0-1 0,1 1 0,-1 0 0,0 0 0,0 1 0,0-1 0,-1 1 0,1-1 0,0 1 0,-1 0 0,0 0 0,0 0 0,0 0 0,0 0 0,2 4 0,1 6 0,-1 0 0,0 1 0,-1-1 0,3 24 0,-1-4 0,135 593 0,-98-450 0,13 43 0,22 100 0,-61-234 0,9 160 0,-35 491 0,-4-291 0,13-323 0,5-1 0,6 0 0,41 203 0,-31-241 0,17 160 0,-32-201 0,2 0 0,16 55 0,7 34 0,20 360 0,-43-428 0,3 0 0,20 64 0,-14-63 0,12 101 0,-28-160 0,0 1 0,1-1 0,-1 1 0,1-1 0,0 0 0,0 1 0,1-1 0,-1 0 0,4 6 0,-4-9 0,1-1 0,-1 1 0,1-1 0,-1 1 0,1-1 0,0 0 0,0 1 0,-1-1 0,1 0 0,0 0 0,0-1 0,0 1 0,0 0 0,0-1 0,0 1 0,0-1 0,0 1 0,1-1 0,-1 0 0,0 0 0,0 0 0,0 0 0,0-1 0,0 1 0,3-1 0,211-41 0,-98 16 0,82-10 0,1 9 0,394 0 0,-533 24 0,118-18 0,-115 10 0,103-2 0,481 14 0,-610-3 0,48-8 0,-47 5 0,42-1 0,-55 6-1365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4.5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24575,'1'1'0,"-1"1"0,1 0 0,0-1 0,-1 1 0,1 0 0,0-1 0,0 1 0,0-1 0,0 0 0,1 1 0,-1-1 0,0 0 0,1 0 0,-1 1 0,0-1 0,1 0 0,-1-1 0,1 1 0,2 1 0,32 15 0,15-3 0,0-2 0,0-2 0,79 5 0,-54-7 0,655 40 0,-41-5 0,-229-3 0,-444-39 0,0 0 0,1 1 0,-1 1 0,0 1 0,29 10 0,-42-12 0,0-1 0,-1 1 0,1 0 0,-1 0 0,1 0 0,-1 1 0,0-1 0,0 1 0,0 0 0,0-1 0,0 1 0,0 1 0,-1-1 0,0 0 0,1 1 0,-1-1 0,0 1 0,-1-1 0,1 1 0,-1 0 0,0 0 0,0 0 0,0 0 0,0 0 0,-1 0 0,1 0 0,-1 0 0,0 0 0,-1 7 0,-4 32 0,-3 27 0,2 1 0,3 0 0,8 84 0,6-60 0,41 616 0,-33-233 0,-15-391 0,28 319 0,6 213 0,-16-307 0,-21-296 0,0-14 0,-1 1 0,1-1 0,0 0 0,-1 1 0,1-1 0,0 0 0,0 0 0,0 0 0,1 1 0,-1-1 0,1-1 0,-1 1 0,1 0 0,-1 0 0,1 0 0,0-1 0,0 1 0,0-1 0,0 0 0,0 1 0,0-1 0,0 0 0,1 0 0,-1 0 0,0 0 0,0-1 0,1 1 0,-1-1 0,3 1 0,11 1 0,0 0 0,0-1 0,25-2 0,-12 0 0,185 3 0,460 10 0,-273-9 0,11 0 0,-66 19-1365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37:07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3892 24575,'427'42'0,"-1"-36"0,-150-5 0,11 10 0,83 0 0,-206-10 0,148-4 0,-309 4 0,1-1 0,-1 0 0,0-1 0,1 1 0,-1 0 0,0-1 0,0 0 0,0 0 0,1 0 0,-1 0 0,0 0 0,0-1 0,0 0 0,-1 1 0,1-1 0,0 0 0,-1 0 0,1 0 0,-1-1 0,3-2 0,-2-1 0,0 0 0,-1 0 0,1-1 0,-1 1 0,-1-1 0,1 1 0,-1-1 0,-1 1 0,1-9 0,8-90 0,73-593 0,66-95 0,-62 163 0,-78 470 0,-19-220 0,-1 42 0,0 131 0,5 132 0,3-112 0,5 184 0,-1 0 0,1 0 0,-1 0 0,1 1 0,0-1 0,0 0 0,0 1 0,0-1 0,1 0 0,-1 1 0,1-1 0,-1 1 0,1 0 0,0 0 0,0 0 0,0-1 0,0 2 0,1-1 0,-1 0 0,0 0 0,1 1 0,-1-1 0,1 1 0,0 0 0,-1 0 0,1 0 0,0 0 0,0 0 0,-1 1 0,1-1 0,4 1 0,12-2 0,0 0 0,1 2 0,34 4 0,-22-2 0,286 1 0,1-14 0,400-66 0,-457 40 0,181-28 0,-361 50 0,-29 5 0,0 2 0,63-2 0,86 12-1365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20:46:53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24575,'58'3'0,"104"18"0,-101-11 0,80 3 0,-3-14 0,54 2 0,-189-1 0,0 0 0,0 1 0,-1-1 0,1 1 0,0 0 0,0 0 0,-1 0 0,1 0 0,0 1 0,-1-1 0,1 1 0,-1-1 0,0 1 0,0 0 0,1 0 0,-1 0 0,0 0 0,0 0 0,-1 1 0,1-1 0,-1 1 0,1-1 0,-1 1 0,0-1 0,1 1 0,-1 0 0,-1-1 0,2 6 0,1 7 0,-1 0 0,0 0 0,-1 1 0,-2 19 0,1-12 0,-34 509 0,20-383 0,-9 23 0,-4 67 0,4 951 0,24-1077 0,1-29 0,-10 103 0,7-179 0,0 0 0,0 0 0,-1-1 0,0 1 0,-1-1 0,1 1 0,-8 12 0,9-18 0,-1 0 0,1 0 0,-1 0 0,1-1 0,-1 1 0,0 0 0,0 0 0,0-1 0,0 0 0,0 1 0,0-1 0,0 0 0,0 0 0,0 0 0,-1 0 0,1 0 0,0-1 0,-1 1 0,1-1 0,-1 1 0,1-1 0,-1 0 0,1 0 0,-1 0 0,1 0 0,0 0 0,-5-2 0,-32-8 0,1-1 0,1-3 0,-46-22 0,-45-16 0,69 34 0,27 10 0,-43-19 0,56 20 33,-1 1-1,0 0 0,-34-4 1,-25-6-1528,57 9-5331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3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24575,'222'11'0,"17"1"0,25-13-1365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24575,'619'11'0,"-94"-11"-1365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45 24575,'4'0'0,"5"0"0,3-2 0,0 0 0,2-1 0,0 2 0,7-1 0,10 1 0,13-1 0,17-1 0,14-3 0,12 0 0,2 0 0,9 1 0,1 2 0,1 1 0,-5 1 0,-18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5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 24575,'5'0'0,"8"0"0,5 0 0,6-2 0,1-1 0,1 1 0,7 0 0,2 0 0,9 2 0,5-1 0,5 1 0,5 0 0,-8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9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1 112 24575,'66'-3'0,"0"-2"0,117-26 0,-107 15 0,134-25 0,-160 33 0,1 4 0,63 0 0,-45 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1.06531E-38" units="1/dev"/>
        </inkml:channelProperties>
      </inkml:inkSource>
      <inkml:timestamp xml:id="ts0" timeString="2023-01-25T08:30:18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7291 177 24575,'-70'-11'0,"12"1"0,-468 5 0,286 8 0,-161-1 0,-437-5 0,580-7 0,-105-2 0,-66-22 0,13 0 0,129 23 0,-20 1 0,56-1 0,-1-1 0,-84 14 0,-389-4 0,484-8 0,85 1 0,-205 15 0,280 0 0,33-4 0,-64 12 0,96-11 0,1 1 0,-1 1 0,1 0 0,0 1 0,1 0 0,-1 2 0,1-1 0,-13 11 0,23-15 0,-62 44 0,2 3 0,-93 94 0,148-135 0,0 0 0,1 0 0,0 1 0,1 0 0,0 1 0,0-1 0,1 1 0,1 0 0,-1 1 0,2-1 0,0 1 0,0 0 0,1 0 0,1 1 0,-2 19 0,1 35 0,7 94 0,-3-155 0,1-1 0,-1 1 0,1-1 0,0 0 0,0 0 0,0 0 0,1 0 0,0 0 0,0-1 0,0 1 0,1-1 0,-1 0 0,1 0 0,6 5 0,8 7 0,0-2 0,21 13 0,-33-23 0,45 24 0,1-1 0,2-3 0,111 34 0,-39-15 0,-51-17 0,1-3 0,94 15 0,299 37 0,-394-66 0,-1-4 0,109-6 0,41 2 0,1044 19 0,-840-22 0,-97 4 0,350-5 0,-496-7 0,78-2 0,14 1 0,3-1 0,1422 13 0,-1634-4 0,106-18 0,-103 10 0,-14 6 0,98 3 0,-101 4 0,108-11 0,-134 4 0,-1-2 0,0 0 0,0-2 0,0-1 0,-1-1 0,-1-1 0,0-1 0,-1-2 0,0 0 0,-1-1 0,-1-2 0,0 0 0,-2-1 0,0-1 0,-1-1 0,-1-1 0,-1-1 0,-1 0 0,-1-1 0,-1-1 0,-1 0 0,-2 0 0,13-39 0,-22 56 0,1 0 0,-2 0 0,1 0 0,-1 0 0,0 0 0,-1 0 0,1-1 0,-2 1 0,1 0 0,-4-16 0,2 18 0,0 0 0,0 0 0,-1 1 0,0-1 0,0 1 0,0-1 0,-1 1 0,1 0 0,-1 1 0,0-1 0,-1 0 0,1 1 0,-1 0 0,0 0 0,-5-3 0,-35-20 0,0 2 0,-1 2 0,-2 2 0,-50-14 0,-205-46 0,139 58 0,12 3 0,107 13 0,-80-2 0,35 5 0,63 0-149,0-1 1,-33-11-1,42 11-770,-1 0-5907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3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24575,'42'8'0,"70"5"0,50 4 0,8-2 0,-20-4 0,-31-3 0,-34-3 0,-30-3 0,-22-1 0,-11-1 0,-8-1 0,-4 1 0,2-1 0,2-1 0,5-3 0,6-4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7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1 127 24575,'13'-6'0,"0"0"0,1 1 0,0 1 0,27-5 0,58-2 0,-66 8 0,147-8 0,113-13 0,-18-18-1365,-237 37-5461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55 24575,'2'0'0,"2"0"0,3 0 0,7 0 0,13 0 0,20 0 0,17 0 0,19 0 0,26 0 0,6 0 0,-9-3 0,-8-4 0,-15 0 0,-12-1 0,-6-3 0,-1 1 0,-11 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4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24575,'593'0'0,"-550"-2"-1365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8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1 192 24575,'14'0'0,"8"0"0,1 0 0,2-9 0,5-9 0,3-8 0,-1-6 0,7 1 0,6 0 0,-2 5 0,-5 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1 161 24575,'15'-1'0,"1"-1"0,-1-1 0,1 0 0,-1-2 0,0 1 0,19-10 0,7-1 0,47-13 0,2 4 0,1 4 0,151-13 0,-104 24-682,198 12-1,-262 2-6143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7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24575,'4'0'0,"3"0"0,6 0 0,11 0 0,18 0 0,26 0 0,25 0 0,29 2 0,35 3 0,52 3 0,4 1 0,-30-1 0,-45-2-8191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9.5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0 236 24575,'6'-2'0,"14"-4"0,21-7 0,9-4 0,14-8 0,10-8 0,7-4 0,0 4 0,11 6 0,1 7 0,7 8 0,12 5 0,-11 4 0,-22 3-8191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3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24575,'222'11'0,"17"1"0,25-13-1365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24575,'619'11'0,"-94"-11"-1365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4:51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2211 24575,'-88'-5'0,"0"-3"0,-108-25 0,-90-9 0,262 40 0,12 2 0,1 0 0,-1-1 0,0 0 0,0-1 0,1 0 0,-1-1 0,1 0 0,0-1 0,-11-5 0,19 6 0,1 1 0,0 0 0,1 0 0,-1-1 0,0 1 0,1-1 0,-1 0 0,1 1 0,0-1 0,0 0 0,0 0 0,0 0 0,0 0 0,1 0 0,-1 0 0,1 1 0,0-5 0,1-62 0,1 44 0,2-1309 0,-5 785 0,1 546 0,0 1 0,0-1 0,0 1 0,0-1 0,1 1 0,-1 0 0,1-1 0,0 1 0,0-1 0,0 1 0,0 0 0,0 0 0,1 0 0,-1-1 0,0 1 0,1 0 0,0 1 0,-1-1 0,1 0 0,0 0 0,0 1 0,0-1 0,0 1 0,0 0 0,0-1 0,1 1 0,-1 0 0,0 0 0,1 0 0,4 0 0,7-2 0,0 1 0,0 0 0,0 1 0,22 2 0,-9-1 0,1025 0 0,-424 4 0,-582-4 0,847 26 0,-128-3 0,-335-18 0,-234 1 0,707-8 0,-763-9 0,319-15 0,-294 26 0,320-12 0,-309 4 0,199 19 0,-16 0 0,-231-13 0,178 4 0,-302-1 0,1-1 0,-1 1 0,0 1 0,0-1 0,0 0 0,1 1 0,-2 0 0,1 0 0,0 0 0,0 1 0,-1-1 0,1 1 0,-1 0 0,0 0 0,0 0 0,0 0 0,0 0 0,0 1 0,-1-1 0,1 1 0,-1 0 0,0 0 0,0 0 0,1 5 0,5 14 0,0 0 0,-2 0 0,4 34 0,-1-8 0,7 26 0,-3 1 0,-3 1 0,-2 120 0,3-30 0,-1-3 0,-16-42 0,-35 201 0,31-258 0,4-11 0,5-40 0,0 1 0,-1-1 0,-1 0 0,0 0 0,-1 0 0,0 0 0,-7 13 0,-46 113 0,22-49 0,26-66 0,0 0 0,2 0 0,-9 51 0,16-73 0,-1-1 0,1 0 0,-1 0 0,0 1 0,0-1 0,0 0 0,0 0 0,0 0 0,-1 0 0,1 0 0,0 0 0,-1 0 0,0-1 0,1 1 0,-1 0 0,0-1 0,0 1 0,0-1 0,0 0 0,0 0 0,0 0 0,0 0 0,0 0 0,-1 0 0,1 0 0,0-1 0,-1 1 0,-2 0 0,-8 0 0,-1 1 0,1-2 0,-26-1 0,16 0 0,-434-1 0,-419-13 0,452 7 0,-88-6 0,403 6 0,-1 4 0,0 5 0,-127 19 0,90-3 0,-241-3 0,47-5 0,-483 3 0,492-15 0,260 3 0,-445-13 0,116 5 0,67 6 0,78-21 0,176 14 6,-65-4-1377,118 13-5455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45 24575,'4'0'0,"5"0"0,3-2 0,0 0 0,2-1 0,0 2 0,7-1 0,10 1 0,13-1 0,17-1 0,14-3 0,12 0 0,2 0 0,9 1 0,1 2 0,1 1 0,-5 1 0,-18 1-8191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5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 24575,'5'0'0,"8"0"0,5 0 0,6-2 0,1-1 0,1 1 0,7 0 0,2 0 0,9 2 0,5-1 0,5 1 0,5 0 0,-8 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9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1 112 24575,'66'-3'0,"0"-2"0,117-26 0,-107 15 0,134-25 0,-160 33 0,1 4 0,63 0 0,-45 7-1365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3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24575,'42'8'0,"70"5"0,50 4 0,8-2 0,-20-4 0,-31-3 0,-34-3 0,-30-3 0,-22-1 0,-11-1 0,-8-1 0,-4 1 0,2-1 0,2-1 0,5-3 0,6-4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7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1 127 24575,'13'-6'0,"0"0"0,1 1 0,0 1 0,27-5 0,58-2 0,-66 8 0,147-8 0,113-13 0,-18-18-1365,-237 37-5461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55 24575,'2'0'0,"2"0"0,3 0 0,7 0 0,13 0 0,20 0 0,17 0 0,19 0 0,26 0 0,6 0 0,-9-3 0,-8-4 0,-15 0 0,-12-1 0,-6-3 0,-1 1 0,-11 1-8191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4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24575,'593'0'0,"-550"-2"-1365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8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1 192 24575,'14'0'0,"8"0"0,1 0 0,2-9 0,5-9 0,3-8 0,-1-6 0,7 1 0,6 0 0,-2 5 0,-5 8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1 161 24575,'15'-1'0,"1"-1"0,-1-1 0,1 0 0,-1-2 0,0 1 0,19-10 0,7-1 0,47-13 0,2 4 0,1 4 0,151-13 0,-104 24-682,198 12-1,-262 2-6143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7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24575,'4'0'0,"3"0"0,6 0 0,11 0 0,18 0 0,26 0 0,25 0 0,29 2 0,35 3 0,52 3 0,4 1 0,-30-1 0,-45-2-8191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5T08:34:51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831 2211 24575,'-88'-5'0,"0"-3"0,-108-25 0,-90-9 0,262 40 0,12 2 0,1 0 0,-1-1 0,0 0 0,0-1 0,1 0 0,-1-1 0,1 0 0,0-1 0,-11-5 0,19 6 0,1 1 0,0 0 0,1 0 0,-1-1 0,0 1 0,1-1 0,-1 0 0,1 1 0,0-1 0,0 0 0,0 0 0,0 0 0,0 0 0,1 0 0,-1 0 0,1 1 0,0-5 0,1-62 0,1 44 0,2-1309 0,-5 785 0,1 546 0,0 1 0,0-1 0,0 1 0,0-1 0,1 1 0,-1 0 0,1-1 0,0 1 0,0-1 0,0 1 0,0 0 0,0 0 0,1 0 0,-1-1 0,0 1 0,1 0 0,0 1 0,-1-1 0,1 0 0,0 0 0,0 1 0,0-1 0,0 1 0,0 0 0,0-1 0,1 1 0,-1 0 0,0 0 0,1 0 0,4 0 0,7-2 0,0 1 0,0 0 0,0 1 0,22 2 0,-9-1 0,1025 0 0,-424 4 0,-582-4 0,847 26 0,-128-3 0,-335-18 0,-234 1 0,707-8 0,-763-9 0,319-15 0,-294 26 0,320-12 0,-309 4 0,199 19 0,-16 0 0,-231-13 0,178 4 0,-302-1 0,1-1 0,-1 1 0,0 1 0,0-1 0,0 0 0,1 1 0,-2 0 0,1 0 0,0 0 0,0 1 0,-1-1 0,1 1 0,-1 0 0,0 0 0,0 0 0,0 0 0,0 0 0,0 1 0,-1-1 0,1 1 0,-1 0 0,0 0 0,0 0 0,1 5 0,5 14 0,0 0 0,-2 0 0,4 34 0,-1-8 0,7 26 0,-3 1 0,-3 1 0,-2 120 0,3-30 0,-1-3 0,-16-42 0,-35 201 0,31-258 0,4-11 0,5-40 0,0 1 0,-1-1 0,-1 0 0,0 0 0,-1 0 0,0 0 0,-7 13 0,-46 113 0,22-49 0,26-66 0,0 0 0,2 0 0,-9 51 0,16-73 0,-1-1 0,1 0 0,-1 0 0,0 1 0,0-1 0,0 0 0,0 0 0,0 0 0,-1 0 0,1 0 0,0 0 0,-1 0 0,0-1 0,1 1 0,-1 0 0,0-1 0,0 1 0,0-1 0,0 0 0,0 0 0,0 0 0,0 0 0,0 0 0,-1 0 0,1 0 0,0-1 0,-1 1 0,-2 0 0,-8 0 0,-1 1 0,1-2 0,-26-1 0,16 0 0,-434-1 0,-419-13 0,452 7 0,-88-6 0,403 6 0,-1 4 0,0 5 0,-127 19 0,90-3 0,-241-3 0,47-5 0,-483 3 0,492-15 0,260 3 0,-445-13 0,116 5 0,67 6 0,78-21 0,176 14 6,-65-4-1377,118 13-5455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9.5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0 236 24575,'6'-2'0,"14"-4"0,21-7 0,9-4 0,14-8 0,10-8 0,7-4 0,0 4 0,11 6 0,1 7 0,7 8 0,12 5 0,-11 4 0,-22 3-8191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9:26.5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1221 24575,'10'-6'0,"0"0"0,0-1 0,12-12 0,19-12 0,29-9 0,139-57 0,-133 66 0,129-75 0,-74 17 0,22-13 0,45-43 0,-49 32 0,-137 105 0,114-74 0,-99 69 0,1 1 0,-1 2 0,2 0 0,29-5 0,2-2 0,47-14 0,1 6 0,145-17 0,250-25 0,-408 53 0,-14 7 0,154 5 0,-122 4 0,-16-2 0,175-1 0,-2-21 0,-134 5 0,161 2 0,-26 3 0,-106 4 0,-100 8 0,78 11 0,-20-1 0,-98-9 0,1 0 0,-1 2 0,0 1 0,0 1 0,0 1 0,-1 1 0,29 12 0,411 209 0,-115-53 0,54 8 0,-386-174 0,-1 0 0,0 1 0,-1 0 0,0 1 0,22 21 0,52 71 0,-75-87 0,-7-6 0,-2-4 0,0 1 0,0-1 0,1 0 0,0 0 0,0-1 0,8 6 0,-12-10 0,-1 0 0,1-1 0,-1 1 0,1 0 0,-1-1 0,1 1 0,0-1 0,-1 0 0,1 0 0,0 1 0,-1-1 0,1 0 0,0 0 0,-1 0 0,1-1 0,0 1 0,-1 0 0,1-1 0,0 1 0,-1-1 0,1 0 0,-1 1 0,1-1 0,-1 0 0,1 0 0,-1 0 0,0 0 0,1 0 0,-1 0 0,0 0 0,0 0 0,0-1 0,0 1 0,0 0 0,0-1 0,1-1 0,8-12 0,-1 0 0,0-1 0,-2 0 0,0 0 0,0 0 0,-1-1 0,-2 0 0,1 0 0,2-27 0,-2-14 0,-2-89 0,-4 11 0,1 669 0,0-525 0,0 1 0,-1-1 0,0 0 0,-1 1 0,1-1 0,-2 0 0,1 0 0,-1 0 0,0 0 0,-1 0 0,0-1 0,0 0 0,-8 11 0,10-17 0,0 1 0,0-1 0,0 1 0,0-1 0,0 0 0,0 1 0,0-1 0,-1 0 0,1 0 0,0-1 0,-1 1 0,1 0 0,-6 0 0,-36 0 0,29-1 0,-248-1 0,241 3 0,0 2 0,0 0 0,-39 13 0,21-5 0,-52 14-1365,58-15-5461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9:27.68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24575,'4'0'0,"-1"1"0,1 0 0,-1 0 0,0 0 0,0 0 0,1 1 0,-1-1 0,0 1 0,0 0 0,-1 0 0,1 0 0,4 4 0,5 2 0,415 340 0,-258-200 0,168 160 0,140 192-1365,-417-434-5461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9:28.57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1328 0 24575,'-77'62'0,"-119"140"0,51-47 0,-110 70 0,217-190 0,1 2 0,-46 61 0,11-12 0,24-32 0,-16 16 0,-105 150 0,141-175 120,-88 132-1605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3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24575,'222'11'0,"17"1"0,25-13-1365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24575,'619'11'0,"-94"-11"-1365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45 24575,'4'0'0,"5"0"0,3-2 0,0 0 0,2-1 0,0 2 0,7-1 0,10 1 0,13-1 0,17-1 0,14-3 0,12 0 0,2 0 0,9 1 0,1 2 0,1 1 0,-5 1 0,-18 1-8191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5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 24575,'5'0'0,"8"0"0,5 0 0,6-2 0,1-1 0,1 1 0,7 0 0,2 0 0,9 2 0,5-1 0,5 1 0,5 0 0,-8 0-8191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9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1 112 24575,'66'-3'0,"0"-2"0,117-26 0,-107 15 0,134-25 0,-160 33 0,1 4 0,63 0 0,-45 7-1365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3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24575,'42'8'0,"70"5"0,50 4 0,8-2 0,-20-4 0,-31-3 0,-34-3 0,-30-3 0,-22-1 0,-11-1 0,-8-1 0,-4 1 0,2-1 0,2-1 0,5-3 0,6-4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24575,'571'0'0,"-534"1"0,48 9 0,-47-4 0,45 0 0,182-8 0,174 4 0,-294 9 0,72 2 0,-23-1 0,-1-1 0,-147-7 0,-1 1 0,0 2 0,-1 3 0,0 1 0,58 23 0,20 5 0,-83-29 0,-22-7 0,-1 1 0,0 1 0,0 0 0,0 1 0,0 1 0,-1 0 0,0 1 0,-1 1 0,15 11 0,29 29 0,-30-27 0,-1 1 0,-1 1 0,0 2 0,26 36 0,-47-54 0,-1 0 0,0 1 0,0 0 0,-1 0 0,0 0 0,-1 0 0,3 15 0,4 69 0,-9-82 0,0 184 0,2 20 0,9-150 0,1 16 0,-11-69 0,-1-8 0,1 0 0,-1 0 0,0 1 0,0-1 0,0 0 0,-1 0 0,0 0 0,1 0 0,-4 7 0,4-10 0,-1-1 0,0 0 0,0 1 0,1-1 0,-1 0 0,0 0 0,0 0 0,1 0 0,-1 0 0,0 0 0,0 0 0,0 0 0,1 0 0,-1 0 0,0 0 0,0 0 0,1 0 0,-1-1 0,0 1 0,0 0 0,1 0 0,-1-1 0,0 1 0,1-1 0,-1 1 0,0-1 0,1 1 0,-1-1 0,1 1 0,-1-1 0,1 1 0,-1-2 0,-27-23 0,24 20 0,-163-159 0,120 135 0,40 25 0,-1 0 0,1 0 0,0-1 0,0 0 0,-12-12 0,82 41 0,-44-16 0,1 2 0,-1 1 0,26 19 0,-37-24 0,0 1 0,-1 1 0,1-1 0,-2 1 0,1 1 0,-1-1 0,-1 1 0,1 0 0,4 13 0,-6-14 0,1 0 0,-1 0 0,1 0 0,1 0 0,-1 0 0,1-1 0,14 13 0,-19-19 0,1 1 0,0-1 0,0 0 0,-1 1 0,1-1 0,0 0 0,0 0 0,0 0 0,0 0 0,0-1 0,0 1 0,0-1 0,0 1 0,1-1 0,-1 1 0,0-1 0,0 0 0,0 0 0,0 0 0,1 0 0,-1-1 0,0 1 0,0-1 0,0 1 0,0-1 0,0 0 0,0 0 0,0 1 0,0-1 0,0-1 0,0 1 0,0 0 0,-1 0 0,1-1 0,0 1 0,-1-1 0,1 1 0,-1-1 0,2-2 0,23-29 0,-15 18 0,2 0 0,-1 1 0,27-23 0,85-51 125,-41 31-1615,-69 47-5336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7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1 127 24575,'13'-6'0,"0"0"0,1 1 0,0 1 0,27-5 0,58-2 0,-66 8 0,147-8 0,113-13 0,-18-18-1365,-237 37-5461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55 24575,'2'0'0,"2"0"0,3 0 0,7 0 0,13 0 0,20 0 0,17 0 0,19 0 0,26 0 0,6 0 0,-9-3 0,-8-4 0,-15 0 0,-12-1 0,-6-3 0,-1 1 0,-11 1-8191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4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24575,'593'0'0,"-550"-2"-1365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8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1 192 24575,'14'0'0,"8"0"0,1 0 0,2-9 0,5-9 0,3-8 0,-1-6 0,7 1 0,6 0 0,-2 5 0,-5 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1 161 24575,'15'-1'0,"1"-1"0,-1-1 0,1 0 0,-1-2 0,0 1 0,19-10 0,7-1 0,47-13 0,2 4 0,1 4 0,151-13 0,-104 24-682,198 12-1,-262 2-6143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78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24575,'4'0'0,"3"0"0,6 0 0,11 0 0,18 0 0,26 0 0,25 0 0,29 2 0,35 3 0,52 3 0,4 1 0,-30-1 0,-45-2-8191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9.55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0 236 24575,'6'-2'0,"14"-4"0,21-7 0,9-4 0,14-8 0,10-8 0,7-4 0,0 4 0,11 6 0,1 7 0,7 8 0,12 5 0,-11 4 0,-22 3-8191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9:4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1918 1 24575,'52'3'0,"-1"2"0,90 21 0,-106-19 0,67 20 0,0 5 0,133 60 0,-137-51 0,-3 5 0,137 88 0,-188-101 0,-3 2 0,72 78 0,-90-89 0,-8-5 0,-1 0 0,0 0 0,-2 1 0,16 34 0,-12-23 0,30 65 0,46 137 0,-73-175 0,-3 0 0,15 98 0,-15-40 0,2 183 0,-18-245 0,-6 141 0,3-161 0,-2-1 0,-1 0 0,-18 56 0,21-79 0,-1-1 0,-1 0 0,0-1 0,0 1 0,-1-1 0,-9 12 0,-46 42 0,40-42 0,-541 445 0,334-307 0,171-124 0,-2-2 0,-71 28 0,88-42 0,30-12 0,0 0 0,-1-1 0,0 0 0,-1-1 0,-16 2 0,-26-1 0,0-3 0,0-2 0,0-2 0,1-3 0,-1-3 0,-69-18 0,-318-117 0,433 140 0,-101-39 0,3-4 0,-172-101 0,269 140 0,1 0 0,0 0 0,1 0 0,0-2 0,0 1 0,-12-16 0,17 18 0,0 0 0,0 0 0,1-1 0,-1 0 0,2 0 0,-1 0 0,1 0 0,0 0 0,0 0 0,1 0 0,-1-12 0,1-18 0,3 1 0,6-47 0,3-48 0,0-93 0,-11 188 0,3-1 0,7-41 0,-4 53 0,1 1 0,13-30 0,-12 35 0,-7 17 0,0-1 0,0 0 0,1 0 0,-1 0 0,1 0 0,-1 1 0,1-1 0,0 1 0,0 0 0,4-4 0,-5 6 0,0-1 0,0 1 0,-1-1 0,1 1 0,0 0 0,0-1 0,0 1 0,0 0 0,0 0 0,0 0 0,0 0 0,0 0 0,0 0 0,0 0 0,0 0 0,0 0 0,-1 0 0,1 1 0,0-1 0,0 0 0,0 1 0,0-1 0,0 0 0,0 1 0,-1-1 0,1 1 0,0-1 0,0 1 0,-1 0 0,1-1 0,0 1 0,-1 0 0,1-1 0,-1 1 0,1 0 0,-1 0 0,1 0 0,0 1 0,4 6 0,0 0 0,0 0 0,-1 1 0,0-1 0,0 1 0,3 17 0,8 58 0,-12-60 0,1 0 0,9 30 0,-9-42 0,1-1 0,0 1 0,1-1 0,0 0 0,1-1 0,11 16 0,4-2 0,30 27 0,-38-39 0,97 89 0,188 130 0,-285-221 0,26 16 0,-37-24 0,0-1 0,0 0 0,0 0 0,-1 0 0,1 0 0,0 0 0,0 0 0,0-1 0,0 1 0,0-1 0,4 0 0,-6 0 0,-1 0 0,1 0 0,-1 0 0,1 0 0,-1-1 0,1 1 0,-1 0 0,1 0 0,-1 0 0,1-1 0,-1 1 0,1 0 0,-1-1 0,0 1 0,1 0 0,-1-1 0,0 1 0,1 0 0,-1-1 0,0 1 0,1-1 0,-1 1 0,0-1 0,0 1 0,1 0 0,-1-1 0,0 1 0,0-1 0,0 1 0,0-1 0,0 1 0,1-1 0,-1 1 0,0-1 0,0 0 0,0 1 0,-1-1 0,1 1 0,0-1 0,-6-21 0,5 20 0,-9-22 0,-2 1 0,0 0 0,-26-34 0,-56-61 0,-4-4 0,74 90 0,-1 1 0,-2 2 0,-1 0 0,-39-30 0,-135-87 0,143 105 0,0 2 0,58 38 0,1 1 0,-1-1 0,0 1 0,1-1 0,-1 1 0,0 0 0,1-1 0,-1 1 0,0 0 0,0-1 0,1 1 0,-1 0 0,0 0 0,0 0 0,0 0 0,1 0 0,-1 0 0,0 0 0,0 0 0,0 0 0,1 0 0,-1 0 0,0 1 0,-1-1 0,0 2 0,1-1 0,0 1 0,0-1 0,-1 1 0,1 0 0,0-1 0,0 1 0,0 0 0,1 0 0,-2 3 0,-21 61 0,-20 100 0,21-71 0,9-42 0,5-15 0,-16 39 0,24-75 0,-1 0 0,0 0 0,0-1 0,0 1 0,0 0 0,0 0 0,-1 0 0,1-1 0,0 1 0,-1-1 0,1 1 0,-1-1 0,0 0 0,1 1 0,-1-1 0,0 0 0,0 0 0,0 0 0,0 0 0,0-1 0,0 1 0,-2 0 0,-4 0 0,0 0 0,0 0 0,0-1 0,-14-2 0,-25 2 0,-84 28 0,70-13 0,27-6 0,-1 1 0,-62 30 0,-58 44 0,120-65 0,65-36 0,-1-1 0,0-2 0,-1 0 0,-2-2 0,44-45 0,-13 4 0,69-98 0,-115 146 0,2 1 0,0 0 0,0 1 0,1 1 0,1 0 0,18-10 0,35-31 0,-59 44 0,-1-1 0,1 0 0,-2 0 0,12-20 0,-15 22 0,1-1 0,0 1 0,1 0 0,0 0 0,0 1 0,1 0 0,0 0 0,0 1 0,10-8 0,4 3 0,2 0 0,-1 1 0,36-10 0,-40 15 0,0-1 0,-1 0 0,0-1 0,0-2 0,0 1 0,-1-2 0,16-12 0,-27 16 0,-10 7 0,-14 10 0,-297 233 0,190-140 0,111-91 0,2 1 0,-1 0 0,-14 21 0,0-1 0,17-22 0,-1-1 0,-1-1 0,0 0 0,0 0 0,-20 10 0,19-13 0,2 0 0,-1 2 0,1-1 0,0 2 0,1 0 0,-18 19 0,19-8 0,10-21 0,0 1 0,0-1 0,0 0 0,0 0 0,0 0 0,0 1 0,0-1 0,0 0 0,0 0 0,0 0 0,0 1 0,0-1 0,0 0 0,0 0 0,0 0 0,0 0 0,0 1 0,0-1 0,0 0 0,0 0 0,0 0 0,0 0 0,1 1 0,-1-1 0,0 0 0,0 0 0,0 0 0,0 0 0,0 0 0,1 1 0,-1-1 0,0 0 0,0 0 0,1 0 0,12-4 0,6-7 0,0 0 0,-1-2 0,0 0 0,-1-1 0,21-23 0,68-88 0,6-6 0,-107 126 0,1 1 0,0 0 0,0 0 0,0 1 0,0 0 0,1 0 0,-1 0 0,1 1 0,0 0 0,0 0 0,0 0 0,11 0 0,31-9 0,-28 7 0,-21 4 0,0 0 0,0 0 0,0 0 0,0 0 0,0 0 0,1 0 0,-1 0 0,0 0 0,0 0 0,0 0 0,0 1 0,0-1 0,0 0 0,0 0 0,1 0 0,-1 0 0,0 0 0,0 0 0,0 1 0,0-1 0,0 0 0,0 0 0,0 0 0,0 0 0,0 0 0,0 1 0,0-1 0,0 0 0,0 0 0,0 0 0,0 0 0,0 0 0,0 1 0,0-1 0,0 0 0,0 0 0,0 0 0,0 0 0,0 0 0,0 1 0,0-1 0,0 0 0,0 0 0,0 0 0,0 0 0,-1 0 0,1 0 0,0 1 0,0-1 0,0 0 0,0 0 0,0 0 0,0 0 0,-1 0 0,-28 28 0,23-23 0,-63 54 0,-3-3 0,-131 77 0,193-125 0,0-1 0,0 2 0,1-1 0,0 1 0,1 1 0,-14 18 0,124-97 0,-65 42 0,-1-2 0,-1-2 0,-2-1 0,30-37 0,-56 61 0,0 0 0,0 0 0,1 0 0,0 1 0,0 1 0,1-1 0,0 1 0,0 1 0,1-1 0,-1 2 0,1-1 0,0 1 0,1 1 0,16-4 0,181-44 0,-204 50 0,1 0 0,0 0 0,-1 1 0,1 0 0,0 0 0,-1 0 0,1 1 0,0 0 0,-1 0 0,1 0 0,-1 0 0,9 4 0,-10-4 0,0 1 0,0 0 0,0 0 0,0 0 0,-1 1 0,1-1 0,0 1 0,-1 0 0,0-1 0,0 1 0,1 0 0,-2 1 0,1-1 0,0 0 0,-1 0 0,1 1 0,0 4 0,47 129 0,-39-115 0,0-1 0,2-1 0,0 0 0,19 23 0,-22-32 0,1-1 0,1 0 0,0-1 0,0 0 0,1-1 0,21 12 0,-5-6 0,56 19 0,-69-28 0,15 6 0,56 11 0,-86-22 11,1 0 0,-1 0 0,1 1 0,-1-1 0,1 0 0,-1 0 0,0 0 0,1 0 0,-1 0 0,1-1 0,-1 1 0,1 0 0,-1 0 0,1 0 0,-1 0 0,0 0 0,1 0 0,-1-1 0,1 1 0,-1 0 0,0 0 0,1-1 0,-1 1 0,0 0 0,1-1-1,-1 1 1,0 0 0,1-1 0,-1 1 0,0-1 0,3-15-1444,-3 15 1161,0-27-6554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9:58.39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0 954 24575,'36'29'0,"43"48"0,-39-38 0,3 5 0,74 96 0,-106-123 0,-8-12 0,0-1 0,0 1 0,1-1 0,-1 0 0,1 0 0,6 5 0,-9-8 0,1 0 0,-1 0 0,1-1 0,0 1 0,-1 0 0,1-1 0,0 1 0,0-1 0,-1 0 0,1 0 0,0 1 0,0-1 0,-1 0 0,1 0 0,0-1 0,0 1 0,0 0 0,-1-1 0,1 1 0,0-1 0,-1 1 0,1-1 0,2-1 0,9-5 0,0-1 0,-1 1 0,0-2 0,-1 0 0,0 0 0,12-14 0,56-70 0,-76 89 0,65-90 0,58-107 0,-68 104 0,-25 40 0,-13 21 0,25-33 0,24-34 0,-45 64 0,49-60 0,-47 71 0,2 1 0,0 1 0,34-23 0,52-25 0,-103 66 0,0-2 0,-1 1 0,12-16 0,-13 14 0,1 1 0,0-1 0,14-9 0,60-38-1365,-76 53-5461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3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24575,'222'11'0,"17"1"0,25-13-1365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7:23:57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7194 1 24575,'0'1284'0,"-1"-1272"0,0 0 0,0 0 0,-1 0 0,0 0 0,-1 0 0,0 0 0,-8 16 0,9-23 0,-1 1 0,1-2 0,-1 1 0,0 0 0,0 0 0,-1-1 0,1 0 0,-1 1 0,0-2 0,0 1 0,0 0 0,-1-1 0,1 0 0,-1 0 0,0 0 0,0 0 0,0-1 0,-8 3 0,-179 45 0,-344 43 0,359-78 0,-1-7 0,0-8 0,-186-25 0,-531-60 0,423 72 0,46 3 0,-477-1 0,556 13 0,-330-34 0,453 17 0,-321-35 0,461 45 0,-399-13 0,454 19 0,18 1 0,-1-2 0,1 0 0,-1 0 0,-17-4 0,27 4 0,0-1 0,-1 1 0,1-1 0,0 0 0,0 0 0,0 0 0,0 0 0,-1 0 0,1 0 0,1-1 0,-1 1 0,0-1 0,0 1 0,1-1 0,-1 0 0,0 1 0,1-1 0,0 0 0,-1 0 0,1 0 0,0 0 0,0 0 0,0-1 0,0 1 0,1 0 0,-1 0 0,0-3 0,-2-29 0,1 1 0,2 0 0,4-39 0,0-19 0,-5 84 0,1-1 0,1 1 0,-1 0 0,1 0 0,0 1 0,1-1 0,-1 0 0,5-8 0,-5 13 0,0 0 0,0 1 0,0-1 0,0 1 0,1-1 0,-1 1 0,1 0 0,-1-1 0,1 1 0,0 0 0,-1 0 0,1 0 0,0 0 0,0 0 0,-1 1 0,1-1 0,0 0 0,0 1 0,0 0 0,0-1 0,0 1 0,0 0 0,0 0 0,0 0 0,0 0 0,0 0 0,0 1 0,0-1 0,0 0 0,0 1 0,0 0 0,-1-1 0,4 3 0,2-1 0,0 1 0,0 1 0,-1-1 0,1 1 0,-1 1 0,0-1 0,0 1 0,-1 0 0,1 0 0,-1 0 0,0 1 0,4 6 0,7 11 0,23 44 0,-30-49 0,-12-25 0,-1-1 0,0-1 0,-1 1 0,1 0 0,-2 0 0,1 0 0,-1 0 0,0 1 0,-1 0 0,1 1 0,-1-1 0,-1 1 0,1 1 0,-1-1 0,0 1 0,0 1 0,-17-8 0,21 11 0,0-2 0,-1 1 0,1 0 0,0-1 0,1 0 0,-1 1 0,0-2 0,1 1 0,0 0 0,0-1 0,0 1 0,0-1 0,-3-5 0,5 6 0,-1 0 0,0 0 0,0 0 0,1 0 0,-2 1 0,1-1 0,0 1 0,-1-1 0,1 1 0,-1 0 0,1 0 0,-1 0 0,0 0 0,0 0 0,0 1 0,0 0 0,0-1 0,-1 1 0,1 0 0,0 0 0,0 1 0,-1-1 0,1 1 0,-1 0 0,1-1 0,0 1 0,-6 1 0,-7 4 0,0 0 0,1 1 0,-1 1 0,1 0 0,1 1 0,-1 1 0,1 0 0,1 1 0,0 0 0,0 1 0,-18 21 0,10-2-1365,16-15-5461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4.78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24575,'619'11'0,"-94"-11"-1365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1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45 24575,'4'0'0,"5"0"0,3-2 0,0 0 0,2-1 0,0 2 0,7-1 0,10 1 0,13-1 0,17-1 0,14-3 0,12 0 0,2 0 0,9 1 0,1 2 0,1 1 0,-5 1 0,-18 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5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 24575,'5'0'0,"8"0"0,5 0 0,6-2 0,1-1 0,1 1 0,7 0 0,2 0 0,9 2 0,5-1 0,5 1 0,5 0 0,-8 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5.9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1 112 24575,'66'-3'0,"0"-2"0,117-26 0,-107 15 0,134-25 0,-160 33 0,1 4 0,63 0 0,-45 7-1365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38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24575,'42'8'0,"70"5"0,50 4 0,8-2 0,-20-4 0,-31-3 0,-34-3 0,-30-3 0,-22-1 0,-11-1 0,-8-1 0,-4 1 0,2-1 0,2-1 0,5-3 0,6-4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6.7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1 127 24575,'13'-6'0,"0"0"0,1 1 0,0 1 0,27-5 0,58-2 0,-66 8 0,147-8 0,113-13 0,-18-18-1365,-237 37-5461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11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55 24575,'2'0'0,"2"0"0,3 0 0,7 0 0,13 0 0,20 0 0,17 0 0,19 0 0,26 0 0,6 0 0,-9-3 0,-8-4 0,-15 0 0,-12-1 0,-6-3 0,-1 1 0,-11 1-8191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43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 24575,'593'0'0,"-550"-2"-1365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7.89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1 192 24575,'14'0'0,"8"0"0,1 0 0,2-9 0,5-9 0,3-8 0,-1-6 0,7 1 0,6 0 0,-2 5 0,-5 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3T20:36:18.36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1 161 24575,'15'-1'0,"1"-1"0,-1-1 0,1 0 0,-1-2 0,0 1 0,19-10 0,7-1 0,47-13 0,2 4 0,1 4 0,151-13 0,-104 24-682,198 12-1,-262 2-6143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B2BB51-84D4-41AF-8944-D6E97722D41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28F1B6-6734-4D64-B2FC-CC4F421F0820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946A71-4E80-4BBC-A4B9-A90D406D85A6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D86FC3B-A43D-46E1-AC26-E4DE18042528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2138C2B-B229-4440-AE78-7EBE0BE9763B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F1A8A52-B4AC-435A-A602-EBCE416517BE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FD5B8873-3DA6-4F6E-BCA8-ED063F3D6D8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F944B23-CA7C-486C-8893-B3035735EBE1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B34D41B-24DF-4211-A5D7-65CB1A9CA98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7C022A9-D0AE-4C6C-BAED-660110586AED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01A8C27-6567-471C-9B10-980BCB0B65B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/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76/main.html" TargetMode="Externa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2.jpe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customXml" Target="../ink/ink50.xml"/><Relationship Id="rId18" Type="http://schemas.openxmlformats.org/officeDocument/2006/relationships/image" Target="../media/image96.png"/><Relationship Id="rId26" Type="http://schemas.openxmlformats.org/officeDocument/2006/relationships/image" Target="../media/image100.png"/><Relationship Id="rId3" Type="http://schemas.openxmlformats.org/officeDocument/2006/relationships/customXml" Target="../ink/ink45.xml"/><Relationship Id="rId21" Type="http://schemas.openxmlformats.org/officeDocument/2006/relationships/customXml" Target="../ink/ink54.xml"/><Relationship Id="rId7" Type="http://schemas.openxmlformats.org/officeDocument/2006/relationships/customXml" Target="../ink/ink47.xml"/><Relationship Id="rId12" Type="http://schemas.openxmlformats.org/officeDocument/2006/relationships/image" Target="../media/image92.png"/><Relationship Id="rId17" Type="http://schemas.openxmlformats.org/officeDocument/2006/relationships/customXml" Target="../ink/ink52.xml"/><Relationship Id="rId25" Type="http://schemas.openxmlformats.org/officeDocument/2006/relationships/customXml" Target="../ink/ink56.xml"/><Relationship Id="rId2" Type="http://schemas.openxmlformats.org/officeDocument/2006/relationships/image" Target="../media/image1.png"/><Relationship Id="rId16" Type="http://schemas.openxmlformats.org/officeDocument/2006/relationships/image" Target="../media/image95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customXml" Target="../ink/ink49.xml"/><Relationship Id="rId24" Type="http://schemas.openxmlformats.org/officeDocument/2006/relationships/image" Target="../media/image99.png"/><Relationship Id="rId5" Type="http://schemas.openxmlformats.org/officeDocument/2006/relationships/customXml" Target="../ink/ink46.xml"/><Relationship Id="rId15" Type="http://schemas.openxmlformats.org/officeDocument/2006/relationships/customXml" Target="../ink/ink51.xml"/><Relationship Id="rId23" Type="http://schemas.openxmlformats.org/officeDocument/2006/relationships/customXml" Target="../ink/ink55.xml"/><Relationship Id="rId28" Type="http://schemas.openxmlformats.org/officeDocument/2006/relationships/image" Target="../media/image101.png"/><Relationship Id="rId10" Type="http://schemas.openxmlformats.org/officeDocument/2006/relationships/image" Target="../media/image91.png"/><Relationship Id="rId19" Type="http://schemas.openxmlformats.org/officeDocument/2006/relationships/customXml" Target="../ink/ink53.xml"/><Relationship Id="rId4" Type="http://schemas.openxmlformats.org/officeDocument/2006/relationships/image" Target="../media/image82.png"/><Relationship Id="rId9" Type="http://schemas.openxmlformats.org/officeDocument/2006/relationships/customXml" Target="../ink/ink48.xml"/><Relationship Id="rId14" Type="http://schemas.openxmlformats.org/officeDocument/2006/relationships/image" Target="../media/image93.png"/><Relationship Id="rId22" Type="http://schemas.openxmlformats.org/officeDocument/2006/relationships/image" Target="../media/image98.png"/><Relationship Id="rId27" Type="http://schemas.openxmlformats.org/officeDocument/2006/relationships/customXml" Target="../ink/ink57.xml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108.png"/><Relationship Id="rId26" Type="http://schemas.openxmlformats.org/officeDocument/2006/relationships/image" Target="../media/image112.png"/><Relationship Id="rId3" Type="http://schemas.openxmlformats.org/officeDocument/2006/relationships/customXml" Target="../ink/ink58.xml"/><Relationship Id="rId21" Type="http://schemas.openxmlformats.org/officeDocument/2006/relationships/customXml" Target="../ink/ink67.xml"/><Relationship Id="rId34" Type="http://schemas.openxmlformats.org/officeDocument/2006/relationships/image" Target="../media/image116.png"/><Relationship Id="rId7" Type="http://schemas.openxmlformats.org/officeDocument/2006/relationships/customXml" Target="../ink/ink60.xml"/><Relationship Id="rId12" Type="http://schemas.openxmlformats.org/officeDocument/2006/relationships/image" Target="../media/image105.png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2" Type="http://schemas.openxmlformats.org/officeDocument/2006/relationships/image" Target="../media/image1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29" Type="http://schemas.openxmlformats.org/officeDocument/2006/relationships/customXml" Target="../ink/ink7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customXml" Target="../ink/ink62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5" Type="http://schemas.openxmlformats.org/officeDocument/2006/relationships/customXml" Target="../ink/ink59.xml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113.png"/><Relationship Id="rId10" Type="http://schemas.openxmlformats.org/officeDocument/2006/relationships/image" Target="../media/image104.png"/><Relationship Id="rId19" Type="http://schemas.openxmlformats.org/officeDocument/2006/relationships/customXml" Target="../ink/ink66.xml"/><Relationship Id="rId31" Type="http://schemas.openxmlformats.org/officeDocument/2006/relationships/customXml" Target="../ink/ink72.xml"/><Relationship Id="rId4" Type="http://schemas.openxmlformats.org/officeDocument/2006/relationships/image" Target="../media/image102.png"/><Relationship Id="rId9" Type="http://schemas.openxmlformats.org/officeDocument/2006/relationships/customXml" Target="../ink/ink61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70.xml"/><Relationship Id="rId30" Type="http://schemas.openxmlformats.org/officeDocument/2006/relationships/image" Target="../media/image114.png"/><Relationship Id="rId8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79.xml"/><Relationship Id="rId18" Type="http://schemas.openxmlformats.org/officeDocument/2006/relationships/image" Target="../media/image108.png"/><Relationship Id="rId26" Type="http://schemas.openxmlformats.org/officeDocument/2006/relationships/image" Target="../media/image112.png"/><Relationship Id="rId3" Type="http://schemas.openxmlformats.org/officeDocument/2006/relationships/customXml" Target="../ink/ink74.xml"/><Relationship Id="rId21" Type="http://schemas.openxmlformats.org/officeDocument/2006/relationships/customXml" Target="../ink/ink83.xml"/><Relationship Id="rId7" Type="http://schemas.openxmlformats.org/officeDocument/2006/relationships/customXml" Target="../ink/ink76.xml"/><Relationship Id="rId12" Type="http://schemas.openxmlformats.org/officeDocument/2006/relationships/image" Target="../media/image105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2" Type="http://schemas.openxmlformats.org/officeDocument/2006/relationships/image" Target="../media/image1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29" Type="http://schemas.openxmlformats.org/officeDocument/2006/relationships/customXml" Target="../ink/ink8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customXml" Target="../ink/ink78.xml"/><Relationship Id="rId24" Type="http://schemas.openxmlformats.org/officeDocument/2006/relationships/image" Target="../media/image111.png"/><Relationship Id="rId32" Type="http://schemas.openxmlformats.org/officeDocument/2006/relationships/image" Target="../media/image118.png"/><Relationship Id="rId5" Type="http://schemas.openxmlformats.org/officeDocument/2006/relationships/customXml" Target="../ink/ink75.xml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28" Type="http://schemas.openxmlformats.org/officeDocument/2006/relationships/image" Target="../media/image113.png"/><Relationship Id="rId10" Type="http://schemas.openxmlformats.org/officeDocument/2006/relationships/image" Target="../media/image104.png"/><Relationship Id="rId19" Type="http://schemas.openxmlformats.org/officeDocument/2006/relationships/customXml" Target="../ink/ink82.xml"/><Relationship Id="rId31" Type="http://schemas.openxmlformats.org/officeDocument/2006/relationships/customXml" Target="../ink/ink88.xml"/><Relationship Id="rId4" Type="http://schemas.openxmlformats.org/officeDocument/2006/relationships/image" Target="../media/image102.png"/><Relationship Id="rId9" Type="http://schemas.openxmlformats.org/officeDocument/2006/relationships/customXml" Target="../ink/ink77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86.xml"/><Relationship Id="rId30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.xml"/><Relationship Id="rId18" Type="http://schemas.openxmlformats.org/officeDocument/2006/relationships/image" Target="../media/image108.png"/><Relationship Id="rId26" Type="http://schemas.openxmlformats.org/officeDocument/2006/relationships/image" Target="../media/image112.png"/><Relationship Id="rId39" Type="http://schemas.openxmlformats.org/officeDocument/2006/relationships/customXml" Target="../ink/ink107.xml"/><Relationship Id="rId21" Type="http://schemas.openxmlformats.org/officeDocument/2006/relationships/customXml" Target="../ink/ink98.xml"/><Relationship Id="rId34" Type="http://schemas.openxmlformats.org/officeDocument/2006/relationships/image" Target="../media/image121.png"/><Relationship Id="rId7" Type="http://schemas.openxmlformats.org/officeDocument/2006/relationships/customXml" Target="../ink/ink91.xml"/><Relationship Id="rId2" Type="http://schemas.openxmlformats.org/officeDocument/2006/relationships/image" Target="../media/image1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29" Type="http://schemas.openxmlformats.org/officeDocument/2006/relationships/customXml" Target="../ink/ink102.xml"/><Relationship Id="rId41" Type="http://schemas.openxmlformats.org/officeDocument/2006/relationships/customXml" Target="../ink/ink10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11" Type="http://schemas.openxmlformats.org/officeDocument/2006/relationships/customXml" Target="../ink/ink93.xml"/><Relationship Id="rId24" Type="http://schemas.openxmlformats.org/officeDocument/2006/relationships/image" Target="../media/image111.png"/><Relationship Id="rId32" Type="http://schemas.openxmlformats.org/officeDocument/2006/relationships/image" Target="../media/image120.png"/><Relationship Id="rId37" Type="http://schemas.openxmlformats.org/officeDocument/2006/relationships/customXml" Target="../ink/ink106.xml"/><Relationship Id="rId40" Type="http://schemas.openxmlformats.org/officeDocument/2006/relationships/customXml" Target="../ink/ink108.xml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23" Type="http://schemas.openxmlformats.org/officeDocument/2006/relationships/customXml" Target="../ink/ink99.xml"/><Relationship Id="rId28" Type="http://schemas.openxmlformats.org/officeDocument/2006/relationships/image" Target="../media/image113.png"/><Relationship Id="rId36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customXml" Target="../ink/ink97.xml"/><Relationship Id="rId31" Type="http://schemas.openxmlformats.org/officeDocument/2006/relationships/customXml" Target="../ink/ink103.xml"/><Relationship Id="rId4" Type="http://schemas.openxmlformats.org/officeDocument/2006/relationships/image" Target="../media/image102.png"/><Relationship Id="rId9" Type="http://schemas.openxmlformats.org/officeDocument/2006/relationships/customXml" Target="../ink/ink92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101.xml"/><Relationship Id="rId30" Type="http://schemas.openxmlformats.org/officeDocument/2006/relationships/image" Target="../media/image119.png"/><Relationship Id="rId35" Type="http://schemas.openxmlformats.org/officeDocument/2006/relationships/customXml" Target="../ink/ink105.xml"/><Relationship Id="rId8" Type="http://schemas.openxmlformats.org/officeDocument/2006/relationships/image" Target="../media/image103.png"/><Relationship Id="rId3" Type="http://schemas.openxmlformats.org/officeDocument/2006/relationships/customXml" Target="../ink/ink89.xml"/><Relationship Id="rId12" Type="http://schemas.openxmlformats.org/officeDocument/2006/relationships/image" Target="../media/image105.png"/><Relationship Id="rId17" Type="http://schemas.openxmlformats.org/officeDocument/2006/relationships/customXml" Target="../ink/ink96.xml"/><Relationship Id="rId25" Type="http://schemas.openxmlformats.org/officeDocument/2006/relationships/customXml" Target="../ink/ink100.xml"/><Relationship Id="rId33" Type="http://schemas.openxmlformats.org/officeDocument/2006/relationships/customXml" Target="../ink/ink104.xml"/><Relationship Id="rId38" Type="http://schemas.openxmlformats.org/officeDocument/2006/relationships/image" Target="../media/image1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124.png"/><Relationship Id="rId4" Type="http://schemas.openxmlformats.org/officeDocument/2006/relationships/image" Target="../media/image83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0.jpeg"/><Relationship Id="rId4" Type="http://schemas.openxmlformats.org/officeDocument/2006/relationships/image" Target="../media/image1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customXml" Target="../ink/ink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customXml" Target="../ink/ink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customXml" Target="../ink/ink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customXml" Target="../ink/ink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customXml" Target="../ink/ink8.xml"/><Relationship Id="rId4" Type="http://schemas.openxmlformats.org/officeDocument/2006/relationships/image" Target="../media/image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jpeg"/><Relationship Id="rId4" Type="http://schemas.openxmlformats.org/officeDocument/2006/relationships/image" Target="../media/image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52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12" Type="http://schemas.openxmlformats.org/officeDocument/2006/relationships/customXml" Target="../ink/ink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customXml" Target="../ink/ink10.xml"/><Relationship Id="rId10" Type="http://schemas.openxmlformats.org/officeDocument/2006/relationships/customXml" Target="../ink/ink12.xml"/><Relationship Id="rId4" Type="http://schemas.openxmlformats.org/officeDocument/2006/relationships/image" Target="../media/image35.jpeg"/><Relationship Id="rId9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5.png"/><Relationship Id="rId7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customXml" Target="../ink/ink14.xml"/><Relationship Id="rId10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customXml" Target="../ink/ink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customXml" Target="../ink/ink18.xml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customXml" Target="../ink/ink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customXml" Target="../ink/ink22.xml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customXml" Target="../ink/ink2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6.xml"/><Relationship Id="rId11" Type="http://schemas.openxmlformats.org/officeDocument/2006/relationships/customXml" Target="../ink/ink28.xml"/><Relationship Id="rId5" Type="http://schemas.openxmlformats.org/officeDocument/2006/relationships/image" Target="../media/image66.png"/><Relationship Id="rId10" Type="http://schemas.openxmlformats.org/officeDocument/2006/relationships/image" Target="../media/image55.png"/><Relationship Id="rId4" Type="http://schemas.openxmlformats.org/officeDocument/2006/relationships/customXml" Target="../ink/ink25.xml"/><Relationship Id="rId9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6.png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30.xml"/><Relationship Id="rId11" Type="http://schemas.openxmlformats.org/officeDocument/2006/relationships/customXml" Target="../ink/ink32.xml"/><Relationship Id="rId5" Type="http://schemas.openxmlformats.org/officeDocument/2006/relationships/image" Target="../media/image66.png"/><Relationship Id="rId10" Type="http://schemas.openxmlformats.org/officeDocument/2006/relationships/image" Target="../media/image56.png"/><Relationship Id="rId4" Type="http://schemas.openxmlformats.org/officeDocument/2006/relationships/customXml" Target="../ink/ink29.xml"/><Relationship Id="rId9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6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0" Type="http://schemas.openxmlformats.org/officeDocument/2006/relationships/image" Target="../media/image78.png"/><Relationship Id="rId4" Type="http://schemas.openxmlformats.org/officeDocument/2006/relationships/image" Target="../media/image75.png"/><Relationship Id="rId9" Type="http://schemas.openxmlformats.org/officeDocument/2006/relationships/customXml" Target="../ink/ink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4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5.png"/><Relationship Id="rId7" Type="http://schemas.openxmlformats.org/officeDocument/2006/relationships/customXml" Target="../ink/ink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customXml" Target="../ink/ink38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5.png"/><Relationship Id="rId7" Type="http://schemas.openxmlformats.org/officeDocument/2006/relationships/customXml" Target="../ink/ink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7.png"/><Relationship Id="rId5" Type="http://schemas.openxmlformats.org/officeDocument/2006/relationships/customXml" Target="../ink/ink40.xml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5.png"/><Relationship Id="rId7" Type="http://schemas.openxmlformats.org/officeDocument/2006/relationships/customXml" Target="../ink/ink4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customXml" Target="../ink/ink42.xml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customXml" Target="../ink/ink4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73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eg"/><Relationship Id="rId5" Type="http://schemas.openxmlformats.org/officeDocument/2006/relationships/image" Target="../media/image4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>
                <a:latin typeface="Arial" pitchFamily="34" charset="0"/>
                <a:cs typeface="Arial" pitchFamily="34" charset="0"/>
              </a:rPr>
              <a:t>CSCI</a:t>
            </a:r>
            <a:r>
              <a:rPr sz="6000" b="1" spc="-225">
                <a:latin typeface="Arial" pitchFamily="34" charset="0"/>
                <a:cs typeface="Arial" pitchFamily="34" charset="0"/>
              </a:rPr>
              <a:t> </a:t>
            </a:r>
            <a:r>
              <a:rPr lang="en-US" sz="6000" b="1">
                <a:latin typeface="Arial" pitchFamily="34" charset="0"/>
                <a:cs typeface="Arial" pitchFamily="34" charset="0"/>
              </a:rPr>
              <a:t>476</a:t>
            </a:r>
            <a:r>
              <a:rPr sz="6000" b="1">
                <a:latin typeface="Arial" pitchFamily="34" charset="0"/>
                <a:cs typeface="Arial" pitchFamily="34" charset="0"/>
              </a:rPr>
              <a:t>:</a:t>
            </a:r>
            <a:r>
              <a:rPr sz="6000" b="1" spc="-204">
                <a:latin typeface="Arial" pitchFamily="34" charset="0"/>
                <a:cs typeface="Arial" pitchFamily="34" charset="0"/>
              </a:rPr>
              <a:t> </a:t>
            </a:r>
            <a:r>
              <a:rPr lang="en-US" sz="6000" b="1" spc="-204">
                <a:latin typeface="Arial" pitchFamily="34" charset="0"/>
                <a:cs typeface="Arial" pitchFamily="34" charset="0"/>
              </a:rPr>
              <a:t>Computer Security</a:t>
            </a:r>
            <a:endParaRPr sz="6000" b="1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76600" y="2816953"/>
            <a:ext cx="76250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Operating Systems, Processes, and </a:t>
            </a:r>
            <a:r>
              <a:rPr lang="en-US" sz="2400" spc="-10" dirty="0">
                <a:latin typeface="Courier New" panose="02070309020205020404" pitchFamily="49" charset="0"/>
                <a:cs typeface="Courier New" panose="02070309020205020404" pitchFamily="49" charset="0"/>
              </a:rPr>
              <a:t>forking() 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10287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*all images are stolen from the internet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497E3-3E52-EAEB-BBA9-39357505859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319860" y="2184075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E96798D-BA5D-DB78-2002-876414538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19157"/>
              </p:ext>
            </p:extLst>
          </p:nvPr>
        </p:nvGraphicFramePr>
        <p:xfrm>
          <a:off x="8607001" y="609285"/>
          <a:ext cx="28956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 b="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 b="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A20ABA-B221-0F81-E4F1-05F1DE85BF0E}"/>
              </a:ext>
            </a:extLst>
          </p:cNvPr>
          <p:cNvSpPr txBox="1"/>
          <p:nvPr/>
        </p:nvSpPr>
        <p:spPr>
          <a:xfrm>
            <a:off x="9056159" y="6378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Main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15145-79B3-E620-B169-6E741AD0ADDD}"/>
              </a:ext>
            </a:extLst>
          </p:cNvPr>
          <p:cNvSpPr txBox="1"/>
          <p:nvPr/>
        </p:nvSpPr>
        <p:spPr>
          <a:xfrm>
            <a:off x="1032361" y="520978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</p:spTree>
    <p:extLst>
      <p:ext uri="{BB962C8B-B14F-4D97-AF65-F5344CB8AC3E}">
        <p14:creationId xmlns:p14="http://schemas.microsoft.com/office/powerpoint/2010/main" val="1954872758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A7560-4644-D329-73A3-C63AB8E47DBA}"/>
              </a:ext>
            </a:extLst>
          </p:cNvPr>
          <p:cNvSpPr txBox="1"/>
          <p:nvPr/>
        </p:nvSpPr>
        <p:spPr>
          <a:xfrm>
            <a:off x="533400" y="2921168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pic>
        <p:nvPicPr>
          <p:cNvPr id="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6F95F2C4-AE14-94A7-733D-3A0FACD1C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90600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dult Magic Magician Costume - Walmart.com">
            <a:extLst>
              <a:ext uri="{FF2B5EF4-FFF2-40B4-BE49-F238E27FC236}">
                <a16:creationId xmlns:a16="http://schemas.microsoft.com/office/drawing/2014/main" id="{F8441F0A-3ED0-DA07-4E50-811360F2F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174086"/>
            <a:ext cx="2202983" cy="314711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C8A4C-97B2-D328-EDBA-80D70CC1B9BC}"/>
              </a:ext>
            </a:extLst>
          </p:cNvPr>
          <p:cNvSpPr txBox="1"/>
          <p:nvPr/>
        </p:nvSpPr>
        <p:spPr>
          <a:xfrm>
            <a:off x="7917983" y="1094930"/>
            <a:ext cx="3525664" cy="130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Illusion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Gives applications the illusion that they have infinite storage and resources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BBBD6-811E-3658-E135-1CAE54074247}"/>
              </a:ext>
            </a:extLst>
          </p:cNvPr>
          <p:cNvSpPr/>
          <p:nvPr/>
        </p:nvSpPr>
        <p:spPr>
          <a:xfrm>
            <a:off x="76200" y="4302760"/>
            <a:ext cx="12192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ABDEC-6626-AC53-FCFC-8AB944AE2E0A}"/>
              </a:ext>
            </a:extLst>
          </p:cNvPr>
          <p:cNvSpPr/>
          <p:nvPr/>
        </p:nvSpPr>
        <p:spPr>
          <a:xfrm>
            <a:off x="71306" y="4861729"/>
            <a:ext cx="1219200" cy="386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5A6E04-D7DD-7234-C1F1-5765589A9D42}"/>
              </a:ext>
            </a:extLst>
          </p:cNvPr>
          <p:cNvSpPr/>
          <p:nvPr/>
        </p:nvSpPr>
        <p:spPr>
          <a:xfrm>
            <a:off x="71306" y="5420698"/>
            <a:ext cx="1219200" cy="3860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8CD035-8B95-7A8A-519A-7FC2B7DF381F}"/>
              </a:ext>
            </a:extLst>
          </p:cNvPr>
          <p:cNvSpPr/>
          <p:nvPr/>
        </p:nvSpPr>
        <p:spPr>
          <a:xfrm>
            <a:off x="71306" y="5946563"/>
            <a:ext cx="1219200" cy="386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Process 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91061-CA6D-6ABA-DA22-C6707FEC83D5}"/>
              </a:ext>
            </a:extLst>
          </p:cNvPr>
          <p:cNvSpPr txBox="1"/>
          <p:nvPr/>
        </p:nvSpPr>
        <p:spPr>
          <a:xfrm>
            <a:off x="1282816" y="43027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(Ready)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D22BD-3728-8445-E840-934759A13D0D}"/>
              </a:ext>
            </a:extLst>
          </p:cNvPr>
          <p:cNvSpPr txBox="1"/>
          <p:nvPr/>
        </p:nvSpPr>
        <p:spPr>
          <a:xfrm>
            <a:off x="1297557" y="54088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(Ready)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49A870-B40F-4871-8254-3AA8C6E04FF0}"/>
              </a:ext>
            </a:extLst>
          </p:cNvPr>
          <p:cNvSpPr txBox="1"/>
          <p:nvPr/>
        </p:nvSpPr>
        <p:spPr>
          <a:xfrm>
            <a:off x="1310809" y="486666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(Urgent)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441AFF-0ADD-1A3D-1EEA-65C9C27A13E7}"/>
              </a:ext>
            </a:extLst>
          </p:cNvPr>
          <p:cNvSpPr txBox="1"/>
          <p:nvPr/>
        </p:nvSpPr>
        <p:spPr>
          <a:xfrm>
            <a:off x="1246688" y="592526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(Blocked)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64F949-8AE9-1D8A-16BE-2A606608FCB7}"/>
              </a:ext>
            </a:extLst>
          </p:cNvPr>
          <p:cNvSpPr/>
          <p:nvPr/>
        </p:nvSpPr>
        <p:spPr>
          <a:xfrm>
            <a:off x="3090384" y="5009535"/>
            <a:ext cx="1219200" cy="6690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b="1"/>
              <a:t>CPU</a:t>
            </a:r>
          </a:p>
        </p:txBody>
      </p:sp>
      <p:pic>
        <p:nvPicPr>
          <p:cNvPr id="2052" name="Picture 4" descr="🤔 Thinking Face emoji Meaning | Dictionary.com">
            <a:extLst>
              <a:ext uri="{FF2B5EF4-FFF2-40B4-BE49-F238E27FC236}">
                <a16:creationId xmlns:a16="http://schemas.microsoft.com/office/drawing/2014/main" id="{69DEEB02-94A3-F8FD-FF89-3441BA08D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4484" y="463484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mer's Back Fat template | Homer Simpson's Back Fat | Know Your Meme">
            <a:extLst>
              <a:ext uri="{FF2B5EF4-FFF2-40B4-BE49-F238E27FC236}">
                <a16:creationId xmlns:a16="http://schemas.microsoft.com/office/drawing/2014/main" id="{E2C6FE37-B16A-1EC8-FC7C-1991B0DF3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2631" y="2578192"/>
            <a:ext cx="338666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8D4347-08E0-D593-3BA1-12336BAE9920}"/>
              </a:ext>
            </a:extLst>
          </p:cNvPr>
          <p:cNvSpPr txBox="1"/>
          <p:nvPr/>
        </p:nvSpPr>
        <p:spPr>
          <a:xfrm>
            <a:off x="8417492" y="326080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“Unlimited RAM”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A3E98-D206-CECD-FB43-532A1D62732A}"/>
              </a:ext>
            </a:extLst>
          </p:cNvPr>
          <p:cNvSpPr txBox="1"/>
          <p:nvPr/>
        </p:nvSpPr>
        <p:spPr>
          <a:xfrm>
            <a:off x="8417492" y="5547457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HDD</a:t>
            </a:r>
          </a:p>
          <a:p>
            <a:pPr algn="ctr"/>
            <a:r>
              <a:rPr lang="en-US" sz="1600" b="1">
                <a:solidFill>
                  <a:schemeClr val="bg1"/>
                </a:solidFill>
              </a:rPr>
              <a:t>Virtual Memory</a:t>
            </a:r>
          </a:p>
        </p:txBody>
      </p:sp>
    </p:spTree>
    <p:extLst>
      <p:ext uri="{BB962C8B-B14F-4D97-AF65-F5344CB8AC3E}">
        <p14:creationId xmlns:p14="http://schemas.microsoft.com/office/powerpoint/2010/main" val="3607116847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101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913AC-79B9-B9E0-4863-2C1C22DF284D}"/>
              </a:ext>
            </a:extLst>
          </p:cNvPr>
          <p:cNvSpPr/>
          <p:nvPr/>
        </p:nvSpPr>
        <p:spPr>
          <a:xfrm>
            <a:off x="609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C6B69-D4C4-BED7-0627-AFEDDF504239}"/>
              </a:ext>
            </a:extLst>
          </p:cNvPr>
          <p:cNvSpPr/>
          <p:nvPr/>
        </p:nvSpPr>
        <p:spPr>
          <a:xfrm>
            <a:off x="3657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E3C01-736A-37B6-7C31-55ABA39147F8}"/>
              </a:ext>
            </a:extLst>
          </p:cNvPr>
          <p:cNvSpPr/>
          <p:nvPr/>
        </p:nvSpPr>
        <p:spPr>
          <a:xfrm>
            <a:off x="68580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9C79A-D7DF-A1E5-C33A-4424DA9622CE}"/>
              </a:ext>
            </a:extLst>
          </p:cNvPr>
          <p:cNvSpPr/>
          <p:nvPr/>
        </p:nvSpPr>
        <p:spPr>
          <a:xfrm>
            <a:off x="96774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14:cNvPr>
              <p14:cNvContentPartPr/>
              <p14:nvPr/>
            </p14:nvContentPartPr>
            <p14:xfrm>
              <a:off x="144844" y="2307195"/>
              <a:ext cx="2610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44" y="2271555"/>
                <a:ext cx="332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14:cNvPr>
              <p14:cNvContentPartPr/>
              <p14:nvPr/>
            </p14:nvContentPartPr>
            <p14:xfrm>
              <a:off x="1118284" y="2326995"/>
              <a:ext cx="41220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284" y="2290995"/>
                <a:ext cx="483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14:cNvPr>
              <p14:cNvContentPartPr/>
              <p14:nvPr/>
            </p14:nvContentPartPr>
            <p14:xfrm>
              <a:off x="2134564" y="2322675"/>
              <a:ext cx="339480" cy="1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8564" y="2286675"/>
                <a:ext cx="411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14:cNvPr>
              <p14:cNvContentPartPr/>
              <p14:nvPr/>
            </p14:nvContentPartPr>
            <p14:xfrm>
              <a:off x="3005764" y="2275515"/>
              <a:ext cx="157320" cy="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70124" y="2239875"/>
                <a:ext cx="228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14:cNvPr>
              <p14:cNvContentPartPr/>
              <p14:nvPr/>
            </p14:nvContentPartPr>
            <p14:xfrm>
              <a:off x="3979204" y="2267235"/>
              <a:ext cx="319320" cy="4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3564" y="2231235"/>
                <a:ext cx="3909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14:cNvPr>
              <p14:cNvContentPartPr/>
              <p14:nvPr/>
            </p14:nvContentPartPr>
            <p14:xfrm>
              <a:off x="5470324" y="2393595"/>
              <a:ext cx="3762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34684" y="2357595"/>
                <a:ext cx="447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14:cNvPr>
              <p14:cNvContentPartPr/>
              <p14:nvPr/>
            </p14:nvContentPartPr>
            <p14:xfrm>
              <a:off x="6302284" y="2308995"/>
              <a:ext cx="365040" cy="4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6644" y="2273355"/>
                <a:ext cx="436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14:cNvPr>
              <p14:cNvContentPartPr/>
              <p14:nvPr/>
            </p14:nvContentPartPr>
            <p14:xfrm>
              <a:off x="7393444" y="2303235"/>
              <a:ext cx="364680" cy="2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7444" y="2267235"/>
                <a:ext cx="436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14:cNvPr>
              <p14:cNvContentPartPr/>
              <p14:nvPr/>
            </p14:nvContentPartPr>
            <p14:xfrm>
              <a:off x="8343124" y="2259675"/>
              <a:ext cx="228960" cy="1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7124" y="2223675"/>
                <a:ext cx="3006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14:cNvPr>
              <p14:cNvContentPartPr/>
              <p14:nvPr/>
            </p14:nvContentPartPr>
            <p14:xfrm>
              <a:off x="9783484" y="2253915"/>
              <a:ext cx="124200" cy="6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7844" y="2218275"/>
                <a:ext cx="19584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14:cNvPr>
              <p14:cNvContentPartPr/>
              <p14:nvPr/>
            </p14:nvContentPartPr>
            <p14:xfrm>
              <a:off x="10489804" y="2261115"/>
              <a:ext cx="441720" cy="58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54164" y="2225115"/>
                <a:ext cx="513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14:cNvPr>
              <p14:cNvContentPartPr/>
              <p14:nvPr/>
            </p14:nvContentPartPr>
            <p14:xfrm>
              <a:off x="11529844" y="2248515"/>
              <a:ext cx="45864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93844" y="2212515"/>
                <a:ext cx="530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14:cNvPr>
              <p14:cNvContentPartPr/>
              <p14:nvPr/>
            </p14:nvContentPartPr>
            <p14:xfrm>
              <a:off x="8994724" y="2202795"/>
              <a:ext cx="358200" cy="84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58724" y="2167155"/>
                <a:ext cx="42984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04C683F-ADC5-4C14-E45D-E7C86E3BD24B}"/>
              </a:ext>
            </a:extLst>
          </p:cNvPr>
          <p:cNvSpPr txBox="1"/>
          <p:nvPr/>
        </p:nvSpPr>
        <p:spPr>
          <a:xfrm>
            <a:off x="96126" y="1107835"/>
            <a:ext cx="10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Kernal Space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12D2B-5287-579F-5695-8E5BB6ED261C}"/>
              </a:ext>
            </a:extLst>
          </p:cNvPr>
          <p:cNvSpPr txBox="1"/>
          <p:nvPr/>
        </p:nvSpPr>
        <p:spPr>
          <a:xfrm>
            <a:off x="76200" y="250988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DA8ECE-18C2-1817-AC74-A66713A651CB}"/>
              </a:ext>
            </a:extLst>
          </p:cNvPr>
          <p:cNvSpPr/>
          <p:nvPr/>
        </p:nvSpPr>
        <p:spPr>
          <a:xfrm>
            <a:off x="822976" y="3110655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E0D0A1-CAEF-F0C7-188A-446319DED43A}"/>
              </a:ext>
            </a:extLst>
          </p:cNvPr>
          <p:cNvSpPr/>
          <p:nvPr/>
        </p:nvSpPr>
        <p:spPr>
          <a:xfrm>
            <a:off x="3939772" y="309049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05DA27-6173-7B45-5F94-0199720E3220}"/>
              </a:ext>
            </a:extLst>
          </p:cNvPr>
          <p:cNvSpPr/>
          <p:nvPr/>
        </p:nvSpPr>
        <p:spPr>
          <a:xfrm>
            <a:off x="71214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A2B998-A0FC-F686-4F87-685EC82350A5}"/>
              </a:ext>
            </a:extLst>
          </p:cNvPr>
          <p:cNvSpPr/>
          <p:nvPr/>
        </p:nvSpPr>
        <p:spPr>
          <a:xfrm>
            <a:off x="99408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65DAD1-8CDE-B0D3-C3D6-A848BA5C047C}"/>
              </a:ext>
            </a:extLst>
          </p:cNvPr>
          <p:cNvSpPr/>
          <p:nvPr/>
        </p:nvSpPr>
        <p:spPr>
          <a:xfrm>
            <a:off x="1170799" y="239435"/>
            <a:ext cx="10010400" cy="1625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 Kernel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7DEE3A-0056-D431-15E9-F2CD728C3B37}"/>
              </a:ext>
            </a:extLst>
          </p:cNvPr>
          <p:cNvSpPr/>
          <p:nvPr/>
        </p:nvSpPr>
        <p:spPr>
          <a:xfrm>
            <a:off x="1759084" y="635655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Code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5A4D1CA-F2F4-8934-1C3D-CFBFFE931674}"/>
              </a:ext>
            </a:extLst>
          </p:cNvPr>
          <p:cNvSpPr/>
          <p:nvPr/>
        </p:nvSpPr>
        <p:spPr>
          <a:xfrm>
            <a:off x="5029200" y="774924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25F88-2476-AB5F-CD8C-4513647B5CAB}"/>
              </a:ext>
            </a:extLst>
          </p:cNvPr>
          <p:cNvSpPr txBox="1"/>
          <p:nvPr/>
        </p:nvSpPr>
        <p:spPr>
          <a:xfrm>
            <a:off x="464633" y="5853855"/>
            <a:ext cx="112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Processes in user space are </a:t>
            </a:r>
            <a:r>
              <a:rPr lang="en-US" b="1" dirty="0"/>
              <a:t>isolated</a:t>
            </a:r>
            <a:r>
              <a:rPr lang="en-US" dirty="0"/>
              <a:t>. This means that can normal processes not access other processes on the system*</a:t>
            </a:r>
          </a:p>
        </p:txBody>
      </p:sp>
    </p:spTree>
    <p:extLst>
      <p:ext uri="{BB962C8B-B14F-4D97-AF65-F5344CB8AC3E}">
        <p14:creationId xmlns:p14="http://schemas.microsoft.com/office/powerpoint/2010/main" val="2198962207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913AC-79B9-B9E0-4863-2C1C22DF284D}"/>
              </a:ext>
            </a:extLst>
          </p:cNvPr>
          <p:cNvSpPr/>
          <p:nvPr/>
        </p:nvSpPr>
        <p:spPr>
          <a:xfrm>
            <a:off x="609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C6B69-D4C4-BED7-0627-AFEDDF504239}"/>
              </a:ext>
            </a:extLst>
          </p:cNvPr>
          <p:cNvSpPr/>
          <p:nvPr/>
        </p:nvSpPr>
        <p:spPr>
          <a:xfrm>
            <a:off x="3657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E3C01-736A-37B6-7C31-55ABA39147F8}"/>
              </a:ext>
            </a:extLst>
          </p:cNvPr>
          <p:cNvSpPr/>
          <p:nvPr/>
        </p:nvSpPr>
        <p:spPr>
          <a:xfrm>
            <a:off x="68580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9C79A-D7DF-A1E5-C33A-4424DA9622CE}"/>
              </a:ext>
            </a:extLst>
          </p:cNvPr>
          <p:cNvSpPr/>
          <p:nvPr/>
        </p:nvSpPr>
        <p:spPr>
          <a:xfrm>
            <a:off x="96774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14:cNvPr>
              <p14:cNvContentPartPr/>
              <p14:nvPr/>
            </p14:nvContentPartPr>
            <p14:xfrm>
              <a:off x="144844" y="2307195"/>
              <a:ext cx="2610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94" y="2271195"/>
                <a:ext cx="332541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14:cNvPr>
              <p14:cNvContentPartPr/>
              <p14:nvPr/>
            </p14:nvContentPartPr>
            <p14:xfrm>
              <a:off x="1118284" y="2326995"/>
              <a:ext cx="41220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284" y="2290995"/>
                <a:ext cx="483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14:cNvPr>
              <p14:cNvContentPartPr/>
              <p14:nvPr/>
            </p14:nvContentPartPr>
            <p14:xfrm>
              <a:off x="2134564" y="2322675"/>
              <a:ext cx="339480" cy="1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8564" y="2286675"/>
                <a:ext cx="411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14:cNvPr>
              <p14:cNvContentPartPr/>
              <p14:nvPr/>
            </p14:nvContentPartPr>
            <p14:xfrm>
              <a:off x="3005764" y="2275515"/>
              <a:ext cx="157320" cy="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9764" y="2239515"/>
                <a:ext cx="228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14:cNvPr>
              <p14:cNvContentPartPr/>
              <p14:nvPr/>
            </p14:nvContentPartPr>
            <p14:xfrm>
              <a:off x="3979204" y="2267235"/>
              <a:ext cx="319320" cy="4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3163" y="2231554"/>
                <a:ext cx="391041" cy="11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14:cNvPr>
              <p14:cNvContentPartPr/>
              <p14:nvPr/>
            </p14:nvContentPartPr>
            <p14:xfrm>
              <a:off x="5470324" y="2393595"/>
              <a:ext cx="3762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34324" y="2357595"/>
                <a:ext cx="447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14:cNvPr>
              <p14:cNvContentPartPr/>
              <p14:nvPr/>
            </p14:nvContentPartPr>
            <p14:xfrm>
              <a:off x="6302284" y="2308995"/>
              <a:ext cx="365040" cy="4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6284" y="2272995"/>
                <a:ext cx="436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14:cNvPr>
              <p14:cNvContentPartPr/>
              <p14:nvPr/>
            </p14:nvContentPartPr>
            <p14:xfrm>
              <a:off x="7393444" y="2303235"/>
              <a:ext cx="364680" cy="2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7444" y="2267235"/>
                <a:ext cx="436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14:cNvPr>
              <p14:cNvContentPartPr/>
              <p14:nvPr/>
            </p14:nvContentPartPr>
            <p14:xfrm>
              <a:off x="8343124" y="2259675"/>
              <a:ext cx="228960" cy="1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7181" y="2223675"/>
                <a:ext cx="300488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14:cNvPr>
              <p14:cNvContentPartPr/>
              <p14:nvPr/>
            </p14:nvContentPartPr>
            <p14:xfrm>
              <a:off x="9783484" y="2253915"/>
              <a:ext cx="124200" cy="6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7484" y="2217727"/>
                <a:ext cx="195840" cy="14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14:cNvPr>
              <p14:cNvContentPartPr/>
              <p14:nvPr/>
            </p14:nvContentPartPr>
            <p14:xfrm>
              <a:off x="10489804" y="2261115"/>
              <a:ext cx="441720" cy="58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53804" y="2225115"/>
                <a:ext cx="513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14:cNvPr>
              <p14:cNvContentPartPr/>
              <p14:nvPr/>
            </p14:nvContentPartPr>
            <p14:xfrm>
              <a:off x="11529844" y="2248515"/>
              <a:ext cx="45864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93844" y="2213438"/>
                <a:ext cx="530280" cy="8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14:cNvPr>
              <p14:cNvContentPartPr/>
              <p14:nvPr/>
            </p14:nvContentPartPr>
            <p14:xfrm>
              <a:off x="8994724" y="2202795"/>
              <a:ext cx="358200" cy="84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58724" y="2166795"/>
                <a:ext cx="42984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04C683F-ADC5-4C14-E45D-E7C86E3BD24B}"/>
              </a:ext>
            </a:extLst>
          </p:cNvPr>
          <p:cNvSpPr txBox="1"/>
          <p:nvPr/>
        </p:nvSpPr>
        <p:spPr>
          <a:xfrm>
            <a:off x="96126" y="1107835"/>
            <a:ext cx="10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Kernal Space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12D2B-5287-579F-5695-8E5BB6ED261C}"/>
              </a:ext>
            </a:extLst>
          </p:cNvPr>
          <p:cNvSpPr txBox="1"/>
          <p:nvPr/>
        </p:nvSpPr>
        <p:spPr>
          <a:xfrm>
            <a:off x="76200" y="250988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DA8ECE-18C2-1817-AC74-A66713A651CB}"/>
              </a:ext>
            </a:extLst>
          </p:cNvPr>
          <p:cNvSpPr/>
          <p:nvPr/>
        </p:nvSpPr>
        <p:spPr>
          <a:xfrm>
            <a:off x="822976" y="3110655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E0D0A1-CAEF-F0C7-188A-446319DED43A}"/>
              </a:ext>
            </a:extLst>
          </p:cNvPr>
          <p:cNvSpPr/>
          <p:nvPr/>
        </p:nvSpPr>
        <p:spPr>
          <a:xfrm>
            <a:off x="3939772" y="309049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05DA27-6173-7B45-5F94-0199720E3220}"/>
              </a:ext>
            </a:extLst>
          </p:cNvPr>
          <p:cNvSpPr/>
          <p:nvPr/>
        </p:nvSpPr>
        <p:spPr>
          <a:xfrm>
            <a:off x="71214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A2B998-A0FC-F686-4F87-685EC82350A5}"/>
              </a:ext>
            </a:extLst>
          </p:cNvPr>
          <p:cNvSpPr/>
          <p:nvPr/>
        </p:nvSpPr>
        <p:spPr>
          <a:xfrm>
            <a:off x="99408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65DAD1-8CDE-B0D3-C3D6-A848BA5C047C}"/>
              </a:ext>
            </a:extLst>
          </p:cNvPr>
          <p:cNvSpPr/>
          <p:nvPr/>
        </p:nvSpPr>
        <p:spPr>
          <a:xfrm>
            <a:off x="1170799" y="239435"/>
            <a:ext cx="10010400" cy="1625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 Kernel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7DEE3A-0056-D431-15E9-F2CD728C3B37}"/>
              </a:ext>
            </a:extLst>
          </p:cNvPr>
          <p:cNvSpPr/>
          <p:nvPr/>
        </p:nvSpPr>
        <p:spPr>
          <a:xfrm>
            <a:off x="1759084" y="635655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Code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5A4D1CA-F2F4-8934-1C3D-CFBFFE931674}"/>
              </a:ext>
            </a:extLst>
          </p:cNvPr>
          <p:cNvSpPr/>
          <p:nvPr/>
        </p:nvSpPr>
        <p:spPr>
          <a:xfrm>
            <a:off x="5029200" y="774924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25F88-2476-AB5F-CD8C-4513647B5CAB}"/>
              </a:ext>
            </a:extLst>
          </p:cNvPr>
          <p:cNvSpPr txBox="1"/>
          <p:nvPr/>
        </p:nvSpPr>
        <p:spPr>
          <a:xfrm>
            <a:off x="464633" y="5853855"/>
            <a:ext cx="112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Processes in user space are </a:t>
            </a:r>
            <a:r>
              <a:rPr lang="en-US" b="1" dirty="0"/>
              <a:t>isolated</a:t>
            </a:r>
            <a:r>
              <a:rPr lang="en-US" dirty="0"/>
              <a:t>. This means that can normal processes not access other processes on the system*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37807D-F303-FA22-7618-D47F35CD18A2}"/>
              </a:ext>
            </a:extLst>
          </p:cNvPr>
          <p:cNvGrpSpPr/>
          <p:nvPr/>
        </p:nvGrpSpPr>
        <p:grpSpPr>
          <a:xfrm>
            <a:off x="2150404" y="4010715"/>
            <a:ext cx="2460960" cy="826200"/>
            <a:chOff x="2150404" y="4010715"/>
            <a:chExt cx="2460960" cy="82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AF7FA18-3647-E5FB-4776-901571CA6EDC}"/>
                    </a:ext>
                  </a:extLst>
                </p14:cNvPr>
                <p14:cNvContentPartPr/>
                <p14:nvPr/>
              </p14:nvContentPartPr>
              <p14:xfrm>
                <a:off x="2150404" y="4010715"/>
                <a:ext cx="2460960" cy="439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AF7FA18-3647-E5FB-4776-901571CA6E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14404" y="3975075"/>
                  <a:ext cx="253260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06CEBC-2580-6990-3A34-4B6AA2652641}"/>
                    </a:ext>
                  </a:extLst>
                </p14:cNvPr>
                <p14:cNvContentPartPr/>
                <p14:nvPr/>
              </p14:nvContentPartPr>
              <p14:xfrm>
                <a:off x="2947084" y="4300875"/>
                <a:ext cx="550080" cy="50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06CEBC-2580-6990-3A34-4B6AA265264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11084" y="4265235"/>
                  <a:ext cx="62172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79C89B1-28EA-7EFD-566A-21054B31FBAC}"/>
                    </a:ext>
                  </a:extLst>
                </p14:cNvPr>
                <p14:cNvContentPartPr/>
                <p14:nvPr/>
              </p14:nvContentPartPr>
              <p14:xfrm>
                <a:off x="2936284" y="4308795"/>
                <a:ext cx="478440" cy="52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79C89B1-28EA-7EFD-566A-21054B31FBA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00284" y="4272795"/>
                  <a:ext cx="550080" cy="59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016417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913AC-79B9-B9E0-4863-2C1C22DF284D}"/>
              </a:ext>
            </a:extLst>
          </p:cNvPr>
          <p:cNvSpPr/>
          <p:nvPr/>
        </p:nvSpPr>
        <p:spPr>
          <a:xfrm>
            <a:off x="609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C6B69-D4C4-BED7-0627-AFEDDF504239}"/>
              </a:ext>
            </a:extLst>
          </p:cNvPr>
          <p:cNvSpPr/>
          <p:nvPr/>
        </p:nvSpPr>
        <p:spPr>
          <a:xfrm>
            <a:off x="3657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E3C01-736A-37B6-7C31-55ABA39147F8}"/>
              </a:ext>
            </a:extLst>
          </p:cNvPr>
          <p:cNvSpPr/>
          <p:nvPr/>
        </p:nvSpPr>
        <p:spPr>
          <a:xfrm>
            <a:off x="68580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9C79A-D7DF-A1E5-C33A-4424DA9622CE}"/>
              </a:ext>
            </a:extLst>
          </p:cNvPr>
          <p:cNvSpPr/>
          <p:nvPr/>
        </p:nvSpPr>
        <p:spPr>
          <a:xfrm>
            <a:off x="96774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14:cNvPr>
              <p14:cNvContentPartPr/>
              <p14:nvPr/>
            </p14:nvContentPartPr>
            <p14:xfrm>
              <a:off x="144844" y="2307195"/>
              <a:ext cx="2610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94" y="2271195"/>
                <a:ext cx="332541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14:cNvPr>
              <p14:cNvContentPartPr/>
              <p14:nvPr/>
            </p14:nvContentPartPr>
            <p14:xfrm>
              <a:off x="1118284" y="2326995"/>
              <a:ext cx="41220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284" y="2290995"/>
                <a:ext cx="483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14:cNvPr>
              <p14:cNvContentPartPr/>
              <p14:nvPr/>
            </p14:nvContentPartPr>
            <p14:xfrm>
              <a:off x="2134564" y="2322675"/>
              <a:ext cx="339480" cy="1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8564" y="2286675"/>
                <a:ext cx="411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14:cNvPr>
              <p14:cNvContentPartPr/>
              <p14:nvPr/>
            </p14:nvContentPartPr>
            <p14:xfrm>
              <a:off x="3005764" y="2275515"/>
              <a:ext cx="157320" cy="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9764" y="2239515"/>
                <a:ext cx="228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14:cNvPr>
              <p14:cNvContentPartPr/>
              <p14:nvPr/>
            </p14:nvContentPartPr>
            <p14:xfrm>
              <a:off x="3979204" y="2267235"/>
              <a:ext cx="319320" cy="4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3163" y="2231554"/>
                <a:ext cx="391041" cy="11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14:cNvPr>
              <p14:cNvContentPartPr/>
              <p14:nvPr/>
            </p14:nvContentPartPr>
            <p14:xfrm>
              <a:off x="5470324" y="2393595"/>
              <a:ext cx="3762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34324" y="2357595"/>
                <a:ext cx="447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14:cNvPr>
              <p14:cNvContentPartPr/>
              <p14:nvPr/>
            </p14:nvContentPartPr>
            <p14:xfrm>
              <a:off x="6302284" y="2308995"/>
              <a:ext cx="365040" cy="4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6284" y="2272995"/>
                <a:ext cx="436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14:cNvPr>
              <p14:cNvContentPartPr/>
              <p14:nvPr/>
            </p14:nvContentPartPr>
            <p14:xfrm>
              <a:off x="7393444" y="2303235"/>
              <a:ext cx="364680" cy="2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7444" y="2267235"/>
                <a:ext cx="436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14:cNvPr>
              <p14:cNvContentPartPr/>
              <p14:nvPr/>
            </p14:nvContentPartPr>
            <p14:xfrm>
              <a:off x="8343124" y="2259675"/>
              <a:ext cx="228960" cy="1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7181" y="2223675"/>
                <a:ext cx="300488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14:cNvPr>
              <p14:cNvContentPartPr/>
              <p14:nvPr/>
            </p14:nvContentPartPr>
            <p14:xfrm>
              <a:off x="9783484" y="2253915"/>
              <a:ext cx="124200" cy="6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7484" y="2217727"/>
                <a:ext cx="195840" cy="14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14:cNvPr>
              <p14:cNvContentPartPr/>
              <p14:nvPr/>
            </p14:nvContentPartPr>
            <p14:xfrm>
              <a:off x="10489804" y="2261115"/>
              <a:ext cx="441720" cy="58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53804" y="2225115"/>
                <a:ext cx="513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14:cNvPr>
              <p14:cNvContentPartPr/>
              <p14:nvPr/>
            </p14:nvContentPartPr>
            <p14:xfrm>
              <a:off x="11529844" y="2248515"/>
              <a:ext cx="45864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93844" y="2213438"/>
                <a:ext cx="530280" cy="8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14:cNvPr>
              <p14:cNvContentPartPr/>
              <p14:nvPr/>
            </p14:nvContentPartPr>
            <p14:xfrm>
              <a:off x="8994724" y="2202795"/>
              <a:ext cx="358200" cy="84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58724" y="2166795"/>
                <a:ext cx="42984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04C683F-ADC5-4C14-E45D-E7C86E3BD24B}"/>
              </a:ext>
            </a:extLst>
          </p:cNvPr>
          <p:cNvSpPr txBox="1"/>
          <p:nvPr/>
        </p:nvSpPr>
        <p:spPr>
          <a:xfrm>
            <a:off x="96126" y="1107835"/>
            <a:ext cx="10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Kernal Space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12D2B-5287-579F-5695-8E5BB6ED261C}"/>
              </a:ext>
            </a:extLst>
          </p:cNvPr>
          <p:cNvSpPr txBox="1"/>
          <p:nvPr/>
        </p:nvSpPr>
        <p:spPr>
          <a:xfrm>
            <a:off x="76200" y="250988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DA8ECE-18C2-1817-AC74-A66713A651CB}"/>
              </a:ext>
            </a:extLst>
          </p:cNvPr>
          <p:cNvSpPr/>
          <p:nvPr/>
        </p:nvSpPr>
        <p:spPr>
          <a:xfrm>
            <a:off x="822976" y="3110655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E0D0A1-CAEF-F0C7-188A-446319DED43A}"/>
              </a:ext>
            </a:extLst>
          </p:cNvPr>
          <p:cNvSpPr/>
          <p:nvPr/>
        </p:nvSpPr>
        <p:spPr>
          <a:xfrm>
            <a:off x="3939772" y="309049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05DA27-6173-7B45-5F94-0199720E3220}"/>
              </a:ext>
            </a:extLst>
          </p:cNvPr>
          <p:cNvSpPr/>
          <p:nvPr/>
        </p:nvSpPr>
        <p:spPr>
          <a:xfrm>
            <a:off x="71214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A2B998-A0FC-F686-4F87-685EC82350A5}"/>
              </a:ext>
            </a:extLst>
          </p:cNvPr>
          <p:cNvSpPr/>
          <p:nvPr/>
        </p:nvSpPr>
        <p:spPr>
          <a:xfrm>
            <a:off x="99408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65DAD1-8CDE-B0D3-C3D6-A848BA5C047C}"/>
              </a:ext>
            </a:extLst>
          </p:cNvPr>
          <p:cNvSpPr/>
          <p:nvPr/>
        </p:nvSpPr>
        <p:spPr>
          <a:xfrm>
            <a:off x="1170799" y="239435"/>
            <a:ext cx="10010400" cy="1625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 Kernel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7DEE3A-0056-D431-15E9-F2CD728C3B37}"/>
              </a:ext>
            </a:extLst>
          </p:cNvPr>
          <p:cNvSpPr/>
          <p:nvPr/>
        </p:nvSpPr>
        <p:spPr>
          <a:xfrm>
            <a:off x="1759084" y="635655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Code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5A4D1CA-F2F4-8934-1C3D-CFBFFE931674}"/>
              </a:ext>
            </a:extLst>
          </p:cNvPr>
          <p:cNvSpPr/>
          <p:nvPr/>
        </p:nvSpPr>
        <p:spPr>
          <a:xfrm>
            <a:off x="5029200" y="774924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25F88-2476-AB5F-CD8C-4513647B5CAB}"/>
              </a:ext>
            </a:extLst>
          </p:cNvPr>
          <p:cNvSpPr txBox="1"/>
          <p:nvPr/>
        </p:nvSpPr>
        <p:spPr>
          <a:xfrm>
            <a:off x="464633" y="5853855"/>
            <a:ext cx="1126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Processes in user space are </a:t>
            </a:r>
            <a:r>
              <a:rPr lang="en-US" b="1" dirty="0"/>
              <a:t>isolated</a:t>
            </a:r>
            <a:r>
              <a:rPr lang="en-US" dirty="0"/>
              <a:t>. This means that can normal processes not access other processes on the system*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0A0659-3E0C-931A-B25E-53DB149FDD28}"/>
                  </a:ext>
                </a:extLst>
              </p14:cNvPr>
              <p14:cNvContentPartPr/>
              <p14:nvPr/>
            </p14:nvContentPartPr>
            <p14:xfrm>
              <a:off x="953764" y="4120155"/>
              <a:ext cx="1302840" cy="1150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0A0659-3E0C-931A-B25E-53DB149FDD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45124" y="4111515"/>
                <a:ext cx="1320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F855AC5-979A-9167-8208-166A09CC39B9}"/>
                  </a:ext>
                </a:extLst>
              </p14:cNvPr>
              <p14:cNvContentPartPr/>
              <p14:nvPr/>
            </p14:nvContentPartPr>
            <p14:xfrm>
              <a:off x="949444" y="4055715"/>
              <a:ext cx="558000" cy="483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F855AC5-979A-9167-8208-166A09CC39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40444" y="4047075"/>
                <a:ext cx="575640" cy="50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348371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6913AC-79B9-B9E0-4863-2C1C22DF284D}"/>
              </a:ext>
            </a:extLst>
          </p:cNvPr>
          <p:cNvSpPr/>
          <p:nvPr/>
        </p:nvSpPr>
        <p:spPr>
          <a:xfrm>
            <a:off x="609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C6B69-D4C4-BED7-0627-AFEDDF504239}"/>
              </a:ext>
            </a:extLst>
          </p:cNvPr>
          <p:cNvSpPr/>
          <p:nvPr/>
        </p:nvSpPr>
        <p:spPr>
          <a:xfrm>
            <a:off x="36576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E3C01-736A-37B6-7C31-55ABA39147F8}"/>
              </a:ext>
            </a:extLst>
          </p:cNvPr>
          <p:cNvSpPr/>
          <p:nvPr/>
        </p:nvSpPr>
        <p:spPr>
          <a:xfrm>
            <a:off x="68580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D9C79A-D7DF-A1E5-C33A-4424DA9622CE}"/>
              </a:ext>
            </a:extLst>
          </p:cNvPr>
          <p:cNvSpPr/>
          <p:nvPr/>
        </p:nvSpPr>
        <p:spPr>
          <a:xfrm>
            <a:off x="9677400" y="2971800"/>
            <a:ext cx="2057400" cy="274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14:cNvPr>
              <p14:cNvContentPartPr/>
              <p14:nvPr/>
            </p14:nvContentPartPr>
            <p14:xfrm>
              <a:off x="144844" y="2307195"/>
              <a:ext cx="261000" cy="8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6FEB3A-8FC4-26F5-8C36-9BA569330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894" y="2271195"/>
                <a:ext cx="332541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14:cNvPr>
              <p14:cNvContentPartPr/>
              <p14:nvPr/>
            </p14:nvContentPartPr>
            <p14:xfrm>
              <a:off x="1118284" y="2326995"/>
              <a:ext cx="412200" cy="4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9B9E2D-F803-7EB9-E27F-11D872C6B6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284" y="2290995"/>
                <a:ext cx="4838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14:cNvPr>
              <p14:cNvContentPartPr/>
              <p14:nvPr/>
            </p14:nvContentPartPr>
            <p14:xfrm>
              <a:off x="2134564" y="2322675"/>
              <a:ext cx="339480" cy="16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F5263F-24E3-0F85-6129-F44CFF9084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8564" y="2286675"/>
                <a:ext cx="4111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14:cNvPr>
              <p14:cNvContentPartPr/>
              <p14:nvPr/>
            </p14:nvContentPartPr>
            <p14:xfrm>
              <a:off x="3005764" y="2275515"/>
              <a:ext cx="157320" cy="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B28E40-E30B-776C-E2A9-8C9DF47D76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69764" y="2239515"/>
                <a:ext cx="228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14:cNvPr>
              <p14:cNvContentPartPr/>
              <p14:nvPr/>
            </p14:nvContentPartPr>
            <p14:xfrm>
              <a:off x="3979204" y="2267235"/>
              <a:ext cx="319320" cy="4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DAE71A5-5BED-6089-81D4-7AAFD93CD8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3163" y="2231554"/>
                <a:ext cx="391041" cy="1113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14:cNvPr>
              <p14:cNvContentPartPr/>
              <p14:nvPr/>
            </p14:nvContentPartPr>
            <p14:xfrm>
              <a:off x="5470324" y="2393595"/>
              <a:ext cx="376200" cy="29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C2A3713-C6A7-956E-8AA6-D56766BAFE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34324" y="2357595"/>
                <a:ext cx="447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14:cNvPr>
              <p14:cNvContentPartPr/>
              <p14:nvPr/>
            </p14:nvContentPartPr>
            <p14:xfrm>
              <a:off x="6302284" y="2308995"/>
              <a:ext cx="365040" cy="4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29D1EC-A5EF-71CA-F862-2D3A1EA97F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66284" y="2272995"/>
                <a:ext cx="4366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14:cNvPr>
              <p14:cNvContentPartPr/>
              <p14:nvPr/>
            </p14:nvContentPartPr>
            <p14:xfrm>
              <a:off x="7393444" y="2303235"/>
              <a:ext cx="364680" cy="2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8A9C886-8178-CD47-45C4-54B976A4614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57444" y="2267235"/>
                <a:ext cx="436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14:cNvPr>
              <p14:cNvContentPartPr/>
              <p14:nvPr/>
            </p14:nvContentPartPr>
            <p14:xfrm>
              <a:off x="8343124" y="2259675"/>
              <a:ext cx="228960" cy="1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6F5866E-1E86-EADD-188D-EB655E668F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07181" y="2223675"/>
                <a:ext cx="300488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14:cNvPr>
              <p14:cNvContentPartPr/>
              <p14:nvPr/>
            </p14:nvContentPartPr>
            <p14:xfrm>
              <a:off x="9783484" y="2253915"/>
              <a:ext cx="124200" cy="69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06DB64-922C-2107-9BE2-A87DCDCB44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47484" y="2217727"/>
                <a:ext cx="195840" cy="141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14:cNvPr>
              <p14:cNvContentPartPr/>
              <p14:nvPr/>
            </p14:nvContentPartPr>
            <p14:xfrm>
              <a:off x="10489804" y="2261115"/>
              <a:ext cx="441720" cy="58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4BC6B8B-BA2C-B0D3-4DCB-B035AD0889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453804" y="2225115"/>
                <a:ext cx="5133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14:cNvPr>
              <p14:cNvContentPartPr/>
              <p14:nvPr/>
            </p14:nvContentPartPr>
            <p14:xfrm>
              <a:off x="11529844" y="2248515"/>
              <a:ext cx="458640" cy="13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48CB695-8D45-2364-2DC7-8EA9CF13EB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93844" y="2213438"/>
                <a:ext cx="530280" cy="8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14:cNvPr>
              <p14:cNvContentPartPr/>
              <p14:nvPr/>
            </p14:nvContentPartPr>
            <p14:xfrm>
              <a:off x="8994724" y="2202795"/>
              <a:ext cx="358200" cy="84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71DE558-74DA-2EE0-EA0A-2B9BDAAE7C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58724" y="2166795"/>
                <a:ext cx="429840" cy="156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04C683F-ADC5-4C14-E45D-E7C86E3BD24B}"/>
              </a:ext>
            </a:extLst>
          </p:cNvPr>
          <p:cNvSpPr txBox="1"/>
          <p:nvPr/>
        </p:nvSpPr>
        <p:spPr>
          <a:xfrm>
            <a:off x="96126" y="1107835"/>
            <a:ext cx="107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Kernal Space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F12D2B-5287-579F-5695-8E5BB6ED261C}"/>
              </a:ext>
            </a:extLst>
          </p:cNvPr>
          <p:cNvSpPr txBox="1"/>
          <p:nvPr/>
        </p:nvSpPr>
        <p:spPr>
          <a:xfrm>
            <a:off x="76200" y="250988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Space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7DA8ECE-18C2-1817-AC74-A66713A651CB}"/>
              </a:ext>
            </a:extLst>
          </p:cNvPr>
          <p:cNvSpPr/>
          <p:nvPr/>
        </p:nvSpPr>
        <p:spPr>
          <a:xfrm>
            <a:off x="822976" y="3110655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E0D0A1-CAEF-F0C7-188A-446319DED43A}"/>
              </a:ext>
            </a:extLst>
          </p:cNvPr>
          <p:cNvSpPr/>
          <p:nvPr/>
        </p:nvSpPr>
        <p:spPr>
          <a:xfrm>
            <a:off x="3939772" y="309049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905DA27-6173-7B45-5F94-0199720E3220}"/>
              </a:ext>
            </a:extLst>
          </p:cNvPr>
          <p:cNvSpPr/>
          <p:nvPr/>
        </p:nvSpPr>
        <p:spPr>
          <a:xfrm>
            <a:off x="71214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A2B998-A0FC-F686-4F87-685EC82350A5}"/>
              </a:ext>
            </a:extLst>
          </p:cNvPr>
          <p:cNvSpPr/>
          <p:nvPr/>
        </p:nvSpPr>
        <p:spPr>
          <a:xfrm>
            <a:off x="9940824" y="3124200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F65DAD1-8CDE-B0D3-C3D6-A848BA5C047C}"/>
              </a:ext>
            </a:extLst>
          </p:cNvPr>
          <p:cNvSpPr/>
          <p:nvPr/>
        </p:nvSpPr>
        <p:spPr>
          <a:xfrm>
            <a:off x="1170799" y="239435"/>
            <a:ext cx="10010400" cy="16257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 Kernel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87DEE3A-0056-D431-15E9-F2CD728C3B37}"/>
              </a:ext>
            </a:extLst>
          </p:cNvPr>
          <p:cNvSpPr/>
          <p:nvPr/>
        </p:nvSpPr>
        <p:spPr>
          <a:xfrm>
            <a:off x="1759084" y="635655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 Code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5A4D1CA-F2F4-8934-1C3D-CFBFFE931674}"/>
              </a:ext>
            </a:extLst>
          </p:cNvPr>
          <p:cNvSpPr/>
          <p:nvPr/>
        </p:nvSpPr>
        <p:spPr>
          <a:xfrm>
            <a:off x="5029200" y="774924"/>
            <a:ext cx="1898516" cy="83228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7425F88-2476-AB5F-CD8C-4513647B5CAB}"/>
              </a:ext>
            </a:extLst>
          </p:cNvPr>
          <p:cNvSpPr txBox="1"/>
          <p:nvPr/>
        </p:nvSpPr>
        <p:spPr>
          <a:xfrm>
            <a:off x="762000" y="5964399"/>
            <a:ext cx="734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process running in </a:t>
            </a:r>
            <a:r>
              <a:rPr lang="en-US" b="1" dirty="0"/>
              <a:t>kernel mode </a:t>
            </a:r>
            <a:r>
              <a:rPr lang="en-US" dirty="0"/>
              <a:t>has access to </a:t>
            </a:r>
            <a:r>
              <a:rPr lang="en-US" b="1" dirty="0"/>
              <a:t>every </a:t>
            </a:r>
            <a:r>
              <a:rPr lang="en-US" dirty="0"/>
              <a:t>process (a big deal!!!)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447FCB-CFCC-8BCE-D6B1-4EF59CF27ED2}"/>
              </a:ext>
            </a:extLst>
          </p:cNvPr>
          <p:cNvSpPr/>
          <p:nvPr/>
        </p:nvSpPr>
        <p:spPr>
          <a:xfrm>
            <a:off x="8507076" y="761101"/>
            <a:ext cx="1530552" cy="7068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Process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AC6837-F8AF-5E81-07D1-B6325ACE6671}"/>
                  </a:ext>
                </a:extLst>
              </p14:cNvPr>
              <p14:cNvContentPartPr/>
              <p14:nvPr/>
            </p14:nvContentPartPr>
            <p14:xfrm>
              <a:off x="2408164" y="1392075"/>
              <a:ext cx="6386760" cy="211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AC6837-F8AF-5E81-07D1-B6325ACE66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99524" y="1383435"/>
                <a:ext cx="6404400" cy="213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5FD468F-55C9-E30D-6336-46BD9E2C238C}"/>
              </a:ext>
            </a:extLst>
          </p:cNvPr>
          <p:cNvGrpSpPr/>
          <p:nvPr/>
        </p:nvGrpSpPr>
        <p:grpSpPr>
          <a:xfrm>
            <a:off x="4924924" y="1439955"/>
            <a:ext cx="5775120" cy="3013200"/>
            <a:chOff x="4924924" y="1439955"/>
            <a:chExt cx="5775120" cy="30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327CDF-FAD2-9F6B-6C82-0ECE1A3698B5}"/>
                    </a:ext>
                  </a:extLst>
                </p14:cNvPr>
                <p14:cNvContentPartPr/>
                <p14:nvPr/>
              </p14:nvContentPartPr>
              <p14:xfrm>
                <a:off x="4924924" y="1447875"/>
                <a:ext cx="4089600" cy="280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327CDF-FAD2-9F6B-6C82-0ECE1A3698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16284" y="1438875"/>
                  <a:ext cx="4107240" cy="28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52BD58-7100-6690-270B-A011DCDD45EE}"/>
                    </a:ext>
                  </a:extLst>
                </p14:cNvPr>
                <p14:cNvContentPartPr/>
                <p14:nvPr/>
              </p14:nvContentPartPr>
              <p14:xfrm>
                <a:off x="7770004" y="1491075"/>
                <a:ext cx="1558440" cy="288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52BD58-7100-6690-270B-A011DCDD45E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761004" y="1482075"/>
                  <a:ext cx="1576080" cy="29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4EBE95-F1E9-ED7C-6FE6-3B9225E3D56F}"/>
                    </a:ext>
                  </a:extLst>
                </p14:cNvPr>
                <p14:cNvContentPartPr/>
                <p14:nvPr/>
              </p14:nvContentPartPr>
              <p14:xfrm>
                <a:off x="9649924" y="1439955"/>
                <a:ext cx="1050120" cy="301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4EBE95-F1E9-ED7C-6FE6-3B9225E3D56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641284" y="1431315"/>
                  <a:ext cx="1067760" cy="303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6B85684-CC69-2240-0EA2-91BD0D99FA4A}"/>
                  </a:ext>
                </a:extLst>
              </p14:cNvPr>
              <p14:cNvContentPartPr/>
              <p14:nvPr/>
            </p14:nvContentPartPr>
            <p14:xfrm>
              <a:off x="1271284" y="4242555"/>
              <a:ext cx="799920" cy="505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6B85684-CC69-2240-0EA2-91BD0D99FA4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53644" y="4224915"/>
                <a:ext cx="8355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09C659-3667-F5F5-64F5-8B750AF80457}"/>
                  </a:ext>
                </a:extLst>
              </p14:cNvPr>
              <p14:cNvContentPartPr/>
              <p14:nvPr/>
            </p14:nvContentPartPr>
            <p14:xfrm>
              <a:off x="4212643" y="4448963"/>
              <a:ext cx="799920" cy="505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09C659-3667-F5F5-64F5-8B750AF8045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95003" y="4431323"/>
                <a:ext cx="8355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0E029D-0A36-8D26-B692-5E92D744FBF0}"/>
                  </a:ext>
                </a:extLst>
              </p14:cNvPr>
              <p14:cNvContentPartPr/>
              <p14:nvPr/>
            </p14:nvContentPartPr>
            <p14:xfrm>
              <a:off x="7543204" y="4588469"/>
              <a:ext cx="799920" cy="505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0E029D-0A36-8D26-B692-5E92D744FBF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525564" y="4570829"/>
                <a:ext cx="83556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E09668A-488D-9737-22D0-A77E82E2DA8C}"/>
                  </a:ext>
                </a:extLst>
              </p14:cNvPr>
              <p14:cNvContentPartPr/>
              <p14:nvPr/>
            </p14:nvContentPartPr>
            <p14:xfrm>
              <a:off x="10381279" y="4711760"/>
              <a:ext cx="799920" cy="505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E09668A-488D-9737-22D0-A77E82E2DA8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363639" y="4694120"/>
                <a:ext cx="835560" cy="5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8135476"/>
      </p:ext>
    </p:extLst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2CF24-4212-3116-DFCE-091CE4E968D6}"/>
              </a:ext>
            </a:extLst>
          </p:cNvPr>
          <p:cNvSpPr txBox="1"/>
          <p:nvPr/>
        </p:nvSpPr>
        <p:spPr>
          <a:xfrm>
            <a:off x="76200" y="76200"/>
            <a:ext cx="522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Study: Video Game </a:t>
            </a:r>
            <a:r>
              <a:rPr lang="en-US" sz="2800" dirty="0" err="1"/>
              <a:t>Anticheat</a:t>
            </a:r>
            <a:endParaRPr lang="en-US" sz="2800" dirty="0"/>
          </a:p>
        </p:txBody>
      </p:sp>
      <p:pic>
        <p:nvPicPr>
          <p:cNvPr id="3074" name="Picture 2" descr="Easy Anti-Cheat - Star Citizen Wiki">
            <a:extLst>
              <a:ext uri="{FF2B5EF4-FFF2-40B4-BE49-F238E27FC236}">
                <a16:creationId xmlns:a16="http://schemas.microsoft.com/office/drawing/2014/main" id="{7EB5C1A3-BCA7-858B-939D-DE11B044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nouncing RICOCHET Anti-Cheat: A new anti-cheat initiative for Call of  Duty — news.community.odin — Blizzard News">
            <a:extLst>
              <a:ext uri="{FF2B5EF4-FFF2-40B4-BE49-F238E27FC236}">
                <a16:creationId xmlns:a16="http://schemas.microsoft.com/office/drawing/2014/main" id="{3B3E6EF4-06C5-7677-EF9D-07817DE2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45522"/>
            <a:ext cx="2998617" cy="168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59B74A-BE4F-CC22-CD2C-94A21134F2AC}"/>
              </a:ext>
            </a:extLst>
          </p:cNvPr>
          <p:cNvSpPr txBox="1"/>
          <p:nvPr/>
        </p:nvSpPr>
        <p:spPr>
          <a:xfrm>
            <a:off x="4038600" y="1049828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purpose of an </a:t>
            </a:r>
            <a:r>
              <a:rPr lang="en-US" sz="2400" dirty="0" err="1"/>
              <a:t>anticheat</a:t>
            </a:r>
            <a:r>
              <a:rPr lang="en-US" sz="2400" dirty="0"/>
              <a:t> program is to detect, prevent, and mitigate cheating in online games.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64C9B-63EF-F0EF-8ABC-3BF432CF59B7}"/>
              </a:ext>
            </a:extLst>
          </p:cNvPr>
          <p:cNvSpPr txBox="1"/>
          <p:nvPr/>
        </p:nvSpPr>
        <p:spPr>
          <a:xfrm>
            <a:off x="4721227" y="2008067"/>
            <a:ext cx="654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Cheating – A process currently running is giving a player unfair advantage while the game is running (</a:t>
            </a:r>
            <a:r>
              <a:rPr lang="en-US" dirty="0" err="1"/>
              <a:t>aimbot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B809B-2780-A772-D307-4D0AE97B5F96}"/>
              </a:ext>
            </a:extLst>
          </p:cNvPr>
          <p:cNvSpPr txBox="1"/>
          <p:nvPr/>
        </p:nvSpPr>
        <p:spPr>
          <a:xfrm>
            <a:off x="4721227" y="2818914"/>
            <a:ext cx="6647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Passive Cheating – A program that allows the player to change the game data, save data while the game is not running (hex editors)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C8EF929-6F8D-2AB4-B8F6-399656C25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186" y="4100048"/>
            <a:ext cx="4007615" cy="1900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54544CB8-8E96-7673-3B8F-3BC9A61E5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2915" y="3733800"/>
            <a:ext cx="1717655" cy="171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A56141E-A7A2-2750-02A9-5A0B802EBBA9}"/>
              </a:ext>
            </a:extLst>
          </p:cNvPr>
          <p:cNvSpPr txBox="1"/>
          <p:nvPr/>
        </p:nvSpPr>
        <p:spPr>
          <a:xfrm>
            <a:off x="8915400" y="4260038"/>
            <a:ext cx="300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ighlight>
                  <a:srgbClr val="FFFF00"/>
                </a:highlight>
              </a:rPr>
              <a:t>Where should </a:t>
            </a:r>
            <a:r>
              <a:rPr lang="en-US" i="1" dirty="0" err="1">
                <a:highlight>
                  <a:srgbClr val="FFFF00"/>
                </a:highlight>
              </a:rPr>
              <a:t>anticheat</a:t>
            </a:r>
            <a:r>
              <a:rPr lang="en-US" i="1" dirty="0">
                <a:highlight>
                  <a:srgbClr val="FFFF00"/>
                </a:highlight>
              </a:rPr>
              <a:t> processes be running?</a:t>
            </a:r>
          </a:p>
        </p:txBody>
      </p:sp>
    </p:spTree>
    <p:extLst>
      <p:ext uri="{BB962C8B-B14F-4D97-AF65-F5344CB8AC3E}">
        <p14:creationId xmlns:p14="http://schemas.microsoft.com/office/powerpoint/2010/main" val="1556950076"/>
      </p:ext>
    </p:extLst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2CF24-4212-3116-DFCE-091CE4E968D6}"/>
              </a:ext>
            </a:extLst>
          </p:cNvPr>
          <p:cNvSpPr txBox="1"/>
          <p:nvPr/>
        </p:nvSpPr>
        <p:spPr>
          <a:xfrm>
            <a:off x="76200" y="76200"/>
            <a:ext cx="4002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Study: Riot Vanguard</a:t>
            </a:r>
          </a:p>
        </p:txBody>
      </p:sp>
      <p:pic>
        <p:nvPicPr>
          <p:cNvPr id="4100" name="Picture 4" descr="Anticheat Thumbnail">
            <a:extLst>
              <a:ext uri="{FF2B5EF4-FFF2-40B4-BE49-F238E27FC236}">
                <a16:creationId xmlns:a16="http://schemas.microsoft.com/office/drawing/2014/main" id="{B07CD144-467A-59F0-526A-0E81FC710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26499"/>
            <a:ext cx="460586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2B0E3-513D-2156-3642-68FA9EBBB81A}"/>
              </a:ext>
            </a:extLst>
          </p:cNvPr>
          <p:cNvSpPr txBox="1"/>
          <p:nvPr/>
        </p:nvSpPr>
        <p:spPr>
          <a:xfrm>
            <a:off x="5334000" y="1447800"/>
            <a:ext cx="5606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Riot Vanguard is the </a:t>
            </a:r>
            <a:r>
              <a:rPr lang="en-US" sz="2000" dirty="0" err="1"/>
              <a:t>anticheat</a:t>
            </a:r>
            <a:r>
              <a:rPr lang="en-US" sz="2000" dirty="0"/>
              <a:t> software for games made by Riot Games </a:t>
            </a:r>
          </a:p>
          <a:p>
            <a:r>
              <a:rPr lang="en-US" sz="2000" dirty="0">
                <a:sym typeface="Wingdings" panose="05000000000000000000" pitchFamily="2" charset="2"/>
              </a:rPr>
              <a:t> League of Legends, Valorant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654D1-9572-7753-51FD-6775675382C5}"/>
              </a:ext>
            </a:extLst>
          </p:cNvPr>
          <p:cNvSpPr txBox="1"/>
          <p:nvPr/>
        </p:nvSpPr>
        <p:spPr>
          <a:xfrm>
            <a:off x="5257800" y="3021899"/>
            <a:ext cx="394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Riot Vanguard is a </a:t>
            </a:r>
            <a:r>
              <a:rPr lang="en-US" b="1" dirty="0"/>
              <a:t>kernel-level</a:t>
            </a:r>
            <a:r>
              <a:rPr lang="en-US" dirty="0"/>
              <a:t> </a:t>
            </a:r>
            <a:r>
              <a:rPr lang="en-US" dirty="0" err="1"/>
              <a:t>anticheat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0868D-C1AD-CF5B-1AAC-614AA9C4CB72}"/>
              </a:ext>
            </a:extLst>
          </p:cNvPr>
          <p:cNvSpPr txBox="1"/>
          <p:nvPr/>
        </p:nvSpPr>
        <p:spPr>
          <a:xfrm>
            <a:off x="5221237" y="3607544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means it has </a:t>
            </a:r>
            <a:r>
              <a:rPr lang="en-US" b="1" dirty="0"/>
              <a:t>very elevated </a:t>
            </a:r>
            <a:r>
              <a:rPr lang="en-US" dirty="0"/>
              <a:t>privileges, and can see almost everything on your system. There are different levels of kernel access, and Vanguard still requires </a:t>
            </a:r>
            <a:r>
              <a:rPr lang="en-US" b="1" dirty="0"/>
              <a:t>high</a:t>
            </a:r>
            <a:r>
              <a:rPr lang="en-US" dirty="0"/>
              <a:t> levels of access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A80612-67D1-598E-70B3-8588C89A483C}"/>
              </a:ext>
            </a:extLst>
          </p:cNvPr>
          <p:cNvSpPr txBox="1"/>
          <p:nvPr/>
        </p:nvSpPr>
        <p:spPr>
          <a:xfrm>
            <a:off x="5221237" y="5024187"/>
            <a:ext cx="445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Allegations have been made that Riot Vanguard is a suspicious program and that it is </a:t>
            </a:r>
            <a:r>
              <a:rPr lang="en-US" b="1" dirty="0"/>
              <a:t>spyware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33970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2CF24-4212-3116-DFCE-091CE4E968D6}"/>
              </a:ext>
            </a:extLst>
          </p:cNvPr>
          <p:cNvSpPr txBox="1"/>
          <p:nvPr/>
        </p:nvSpPr>
        <p:spPr>
          <a:xfrm>
            <a:off x="76200" y="76200"/>
            <a:ext cx="4002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Study: Riot Vanguard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2B0E3-513D-2156-3642-68FA9EBBB81A}"/>
              </a:ext>
            </a:extLst>
          </p:cNvPr>
          <p:cNvSpPr txBox="1"/>
          <p:nvPr/>
        </p:nvSpPr>
        <p:spPr>
          <a:xfrm>
            <a:off x="5334000" y="1066800"/>
            <a:ext cx="5606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determine if something is malware?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Static Analysis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Dynamic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BA943-6F7C-B0D3-3689-5EA67564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3410029" cy="3809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153A4-2CE7-3E46-2016-851D5E20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174832"/>
            <a:ext cx="4066392" cy="17873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8EF3D3-28C8-02BF-FA92-AB7EF9DF39BF}"/>
              </a:ext>
            </a:extLst>
          </p:cNvPr>
          <p:cNvSpPr txBox="1"/>
          <p:nvPr/>
        </p:nvSpPr>
        <p:spPr>
          <a:xfrm>
            <a:off x="5304183" y="250567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look at the network traffic being generated by Riot Vanguard, and we can look at the processes that it creates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305ED-5A49-FBC2-95EA-ED717AE86E36}"/>
              </a:ext>
            </a:extLst>
          </p:cNvPr>
          <p:cNvSpPr txBox="1"/>
          <p:nvPr/>
        </p:nvSpPr>
        <p:spPr>
          <a:xfrm>
            <a:off x="5257800" y="3852207"/>
            <a:ext cx="2026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Where it gets weird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B05642-63B4-42C7-6A1D-31404E1224BC}"/>
              </a:ext>
            </a:extLst>
          </p:cNvPr>
          <p:cNvSpPr txBox="1"/>
          <p:nvPr/>
        </p:nvSpPr>
        <p:spPr>
          <a:xfrm>
            <a:off x="5671287" y="4376178"/>
            <a:ext cx="406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Riot Vanguard is always running, even when you are not playing the game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223FA-A99D-49DC-EAC7-0AA0A0B27CD0}"/>
              </a:ext>
            </a:extLst>
          </p:cNvPr>
          <p:cNvSpPr txBox="1"/>
          <p:nvPr/>
        </p:nvSpPr>
        <p:spPr>
          <a:xfrm>
            <a:off x="5681098" y="5144869"/>
            <a:ext cx="406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stop the process, you have to restart your entire PC to play the game</a:t>
            </a:r>
          </a:p>
        </p:txBody>
      </p:sp>
    </p:spTree>
    <p:extLst>
      <p:ext uri="{BB962C8B-B14F-4D97-AF65-F5344CB8AC3E}">
        <p14:creationId xmlns:p14="http://schemas.microsoft.com/office/powerpoint/2010/main" val="712732792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2CF24-4212-3116-DFCE-091CE4E968D6}"/>
              </a:ext>
            </a:extLst>
          </p:cNvPr>
          <p:cNvSpPr txBox="1"/>
          <p:nvPr/>
        </p:nvSpPr>
        <p:spPr>
          <a:xfrm>
            <a:off x="76200" y="76200"/>
            <a:ext cx="4002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Case Study: Riot Vanguard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48F345-CEE2-320B-7C30-897DC7F6A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2772847" cy="3648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28C4A-71AD-9F6D-1521-B09BB483F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76" y="5136189"/>
            <a:ext cx="3849721" cy="343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2E60F5-38DA-24A8-F50C-EB144FE2ACC1}"/>
              </a:ext>
            </a:extLst>
          </p:cNvPr>
          <p:cNvSpPr txBox="1"/>
          <p:nvPr/>
        </p:nvSpPr>
        <p:spPr>
          <a:xfrm>
            <a:off x="4800600" y="1143000"/>
            <a:ext cx="1919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it malware?</a:t>
            </a:r>
          </a:p>
        </p:txBody>
      </p:sp>
      <p:pic>
        <p:nvPicPr>
          <p:cNvPr id="5122" name="Picture 2" descr="What Should I Do If Police Come to My House With a Search Warrant?">
            <a:extLst>
              <a:ext uri="{FF2B5EF4-FFF2-40B4-BE49-F238E27FC236}">
                <a16:creationId xmlns:a16="http://schemas.microsoft.com/office/drawing/2014/main" id="{B4DCB079-3C30-5FA0-FA39-401648A0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576950"/>
            <a:ext cx="269605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69F87-50A8-28DD-6913-24142F2F5459}"/>
              </a:ext>
            </a:extLst>
          </p:cNvPr>
          <p:cNvSpPr txBox="1"/>
          <p:nvPr/>
        </p:nvSpPr>
        <p:spPr>
          <a:xfrm>
            <a:off x="3810000" y="2063805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Level privilege is a very powerful (and scary) power to grant a process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DBB5B5-AB5C-E8CE-289B-CD30112EF04D}"/>
              </a:ext>
            </a:extLst>
          </p:cNvPr>
          <p:cNvSpPr txBox="1"/>
          <p:nvPr/>
        </p:nvSpPr>
        <p:spPr>
          <a:xfrm>
            <a:off x="3784164" y="296733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fact that it is constantly running, even when not playing the game, raises red flags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E69FD1-8D4B-0492-AA52-F133E989DDFB}"/>
              </a:ext>
            </a:extLst>
          </p:cNvPr>
          <p:cNvSpPr txBox="1"/>
          <p:nvPr/>
        </p:nvSpPr>
        <p:spPr>
          <a:xfrm>
            <a:off x="3810000" y="4196106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Riot Games is also owned by a Chinese company, which also raises many concerns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78B24B-9DB1-3162-8E3D-A9ACABA14AA6}"/>
              </a:ext>
            </a:extLst>
          </p:cNvPr>
          <p:cNvSpPr txBox="1"/>
          <p:nvPr/>
        </p:nvSpPr>
        <p:spPr>
          <a:xfrm>
            <a:off x="4495800" y="52484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security experts condone the development of kernel-level </a:t>
            </a:r>
            <a:r>
              <a:rPr lang="en-US" dirty="0" err="1"/>
              <a:t>anticheat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B46DBE-1F33-026E-844E-462BCB642600}"/>
              </a:ext>
            </a:extLst>
          </p:cNvPr>
          <p:cNvSpPr txBox="1"/>
          <p:nvPr/>
        </p:nvSpPr>
        <p:spPr>
          <a:xfrm rot="20108829">
            <a:off x="2027271" y="1392284"/>
            <a:ext cx="9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Sus TOS</a:t>
            </a:r>
          </a:p>
        </p:txBody>
      </p:sp>
    </p:spTree>
    <p:extLst>
      <p:ext uri="{BB962C8B-B14F-4D97-AF65-F5344CB8AC3E}">
        <p14:creationId xmlns:p14="http://schemas.microsoft.com/office/powerpoint/2010/main" val="3669744515"/>
      </p:ext>
    </p:extLst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3A88A-7BF4-39AB-C0A1-C60B3049DFC7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3DA9629-4193-4ED1-62DA-5B10937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AB063EB-6316-ED65-131E-FB9DC81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8BBE6-C84B-F7DC-03E8-2E38767444D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2" descr="Bill Belichick | Biography &amp; Facts | Britannica">
            <a:extLst>
              <a:ext uri="{FF2B5EF4-FFF2-40B4-BE49-F238E27FC236}">
                <a16:creationId xmlns:a16="http://schemas.microsoft.com/office/drawing/2014/main" id="{57D7AB1F-F000-2DE3-9964-3B95F9A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2B899-0D10-F49C-6092-FD024B77E897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AD82D-7DF8-9CA7-A3BF-B991E3FB702F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EB940-C1BA-B415-C179-26B6AFF3C716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3FF31-5BA8-EB96-F48F-B284F9A09DE5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579D-FC40-5B84-1930-DC1698F9E461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B0D25724-0637-87D1-AFA8-2D24FA1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ult Magic Magician Costume - Walmart.com">
            <a:extLst>
              <a:ext uri="{FF2B5EF4-FFF2-40B4-BE49-F238E27FC236}">
                <a16:creationId xmlns:a16="http://schemas.microsoft.com/office/drawing/2014/main" id="{F5B57E2E-BA93-678C-249F-8F440843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615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152400" y="132232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Ok, but how do we </a:t>
            </a:r>
            <a:r>
              <a:rPr lang="en-US" sz="2800" i="1"/>
              <a:t>actually</a:t>
            </a:r>
            <a:r>
              <a:rPr lang="en-US" sz="2800"/>
              <a:t> create a process?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AC6E15-863E-8CC1-A969-6D606B9C96A9}"/>
              </a:ext>
            </a:extLst>
          </p:cNvPr>
          <p:cNvSpPr txBox="1"/>
          <p:nvPr/>
        </p:nvSpPr>
        <p:spPr>
          <a:xfrm>
            <a:off x="685800" y="1219200"/>
            <a:ext cx="81473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• In the Unix family (and others), we use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to create a new process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ED6ACEF-120C-5742-D4CE-F8DB7B81C03A}"/>
              </a:ext>
            </a:extLst>
          </p:cNvPr>
          <p:cNvSpPr/>
          <p:nvPr/>
        </p:nvSpPr>
        <p:spPr>
          <a:xfrm>
            <a:off x="533400" y="3810000"/>
            <a:ext cx="21336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DCC89B8-CA19-7BE6-F9D3-92D2CD5621EB}"/>
              </a:ext>
            </a:extLst>
          </p:cNvPr>
          <p:cNvSpPr/>
          <p:nvPr/>
        </p:nvSpPr>
        <p:spPr>
          <a:xfrm rot="19391566">
            <a:off x="2941359" y="3295394"/>
            <a:ext cx="1447800" cy="38608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79F6CA1-8D15-C388-A1DC-20E9528D0B75}"/>
              </a:ext>
            </a:extLst>
          </p:cNvPr>
          <p:cNvSpPr/>
          <p:nvPr/>
        </p:nvSpPr>
        <p:spPr>
          <a:xfrm rot="1576850">
            <a:off x="2980655" y="4479794"/>
            <a:ext cx="1447800" cy="38608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70CDB0-BDE6-DD17-5339-442594F0B254}"/>
              </a:ext>
            </a:extLst>
          </p:cNvPr>
          <p:cNvSpPr/>
          <p:nvPr/>
        </p:nvSpPr>
        <p:spPr>
          <a:xfrm>
            <a:off x="4875009" y="2782677"/>
            <a:ext cx="4019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7B67850-9256-0918-276B-BAD39783BCEE}"/>
              </a:ext>
            </a:extLst>
          </p:cNvPr>
          <p:cNvSpPr/>
          <p:nvPr/>
        </p:nvSpPr>
        <p:spPr>
          <a:xfrm>
            <a:off x="4903083" y="4698921"/>
            <a:ext cx="4019400" cy="533400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193F2E-11D1-1A44-16D6-09AE047475BA}"/>
              </a:ext>
            </a:extLst>
          </p:cNvPr>
          <p:cNvSpPr/>
          <p:nvPr/>
        </p:nvSpPr>
        <p:spPr>
          <a:xfrm>
            <a:off x="2712759" y="2667000"/>
            <a:ext cx="1905000" cy="2575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12C493-AB57-4213-E9FE-C5046805CBCB}"/>
              </a:ext>
            </a:extLst>
          </p:cNvPr>
          <p:cNvSpPr txBox="1"/>
          <p:nvPr/>
        </p:nvSpPr>
        <p:spPr>
          <a:xfrm>
            <a:off x="568686" y="34667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Parent</a:t>
            </a:r>
            <a:r>
              <a:rPr lang="en-US"/>
              <a:t>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4664B-EEEB-80A5-83C4-995651ADFD75}"/>
              </a:ext>
            </a:extLst>
          </p:cNvPr>
          <p:cNvSpPr txBox="1"/>
          <p:nvPr/>
        </p:nvSpPr>
        <p:spPr>
          <a:xfrm>
            <a:off x="190378" y="435077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(such as shell/terminal)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C903C-7EC8-7B0A-F4BD-536B837287E8}"/>
              </a:ext>
            </a:extLst>
          </p:cNvPr>
          <p:cNvSpPr txBox="1"/>
          <p:nvPr/>
        </p:nvSpPr>
        <p:spPr>
          <a:xfrm>
            <a:off x="4903083" y="24292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Parent</a:t>
            </a:r>
            <a:r>
              <a:rPr lang="en-US"/>
              <a:t> Process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B05352-C88B-95C2-E601-D3441A48AD8D}"/>
              </a:ext>
            </a:extLst>
          </p:cNvPr>
          <p:cNvSpPr txBox="1"/>
          <p:nvPr/>
        </p:nvSpPr>
        <p:spPr>
          <a:xfrm>
            <a:off x="4961339" y="42978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NEW </a:t>
            </a:r>
            <a:r>
              <a:rPr lang="en-US" b="1"/>
              <a:t>Child</a:t>
            </a:r>
            <a:r>
              <a:rPr lang="en-US"/>
              <a:t> Process</a:t>
            </a:r>
          </a:p>
        </p:txBody>
      </p:sp>
      <p:pic>
        <p:nvPicPr>
          <p:cNvPr id="2050" name="Picture 2" descr="👨🏻 Man: Light Skin Tone Emoji on Apple iOS 10.2">
            <a:extLst>
              <a:ext uri="{FF2B5EF4-FFF2-40B4-BE49-F238E27FC236}">
                <a16:creationId xmlns:a16="http://schemas.microsoft.com/office/drawing/2014/main" id="{D4DD4A8C-62BB-9EF9-6359-DFB69DC9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5458" y="2084703"/>
            <a:ext cx="713908" cy="7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by Emoji (U+1F476)">
            <a:extLst>
              <a:ext uri="{FF2B5EF4-FFF2-40B4-BE49-F238E27FC236}">
                <a16:creationId xmlns:a16="http://schemas.microsoft.com/office/drawing/2014/main" id="{A12CD7F0-1D7C-3D61-A80D-A3EAEE2B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1292" y="4020118"/>
            <a:ext cx="701302" cy="70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7F4197D-7ADF-EDFC-93E3-EE8E484FBA97}"/>
              </a:ext>
            </a:extLst>
          </p:cNvPr>
          <p:cNvSpPr txBox="1"/>
          <p:nvPr/>
        </p:nvSpPr>
        <p:spPr>
          <a:xfrm>
            <a:off x="3141085" y="26411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endParaRPr lang="en-US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544623" y="5676486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5075834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05384" y="1471927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32564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pid = </a:t>
            </a:r>
            <a:r>
              <a:rPr lang="en-US" sz="24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90858" y="1260752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BEC6-742B-9757-36B9-D609E0CBC455}"/>
              </a:ext>
            </a:extLst>
          </p:cNvPr>
          <p:cNvSpPr txBox="1"/>
          <p:nvPr/>
        </p:nvSpPr>
        <p:spPr>
          <a:xfrm>
            <a:off x="7086600" y="5207788"/>
            <a:ext cx="44958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1. Remember,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000"/>
              <a:t>creates two process that are both actively running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E06430-1627-2BE6-56A0-E1207E2312CA}"/>
              </a:ext>
            </a:extLst>
          </p:cNvPr>
          <p:cNvSpPr/>
          <p:nvPr/>
        </p:nvSpPr>
        <p:spPr>
          <a:xfrm flipH="1">
            <a:off x="3581400" y="2302924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46EBC3-5980-EC29-721C-A51BF87EF094}"/>
              </a:ext>
            </a:extLst>
          </p:cNvPr>
          <p:cNvSpPr/>
          <p:nvPr/>
        </p:nvSpPr>
        <p:spPr>
          <a:xfrm flipH="1">
            <a:off x="5546537" y="2298193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5374117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90858" y="1260752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BEC6-742B-9757-36B9-D609E0CBC455}"/>
              </a:ext>
            </a:extLst>
          </p:cNvPr>
          <p:cNvSpPr txBox="1"/>
          <p:nvPr/>
        </p:nvSpPr>
        <p:spPr>
          <a:xfrm>
            <a:off x="7086600" y="5207788"/>
            <a:ext cx="44958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2.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000"/>
              <a:t>always returns 0 for the child process, the parent process jumps to the code after the if statement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E06430-1627-2BE6-56A0-E1207E2312CA}"/>
              </a:ext>
            </a:extLst>
          </p:cNvPr>
          <p:cNvSpPr/>
          <p:nvPr/>
        </p:nvSpPr>
        <p:spPr>
          <a:xfrm flipH="1">
            <a:off x="5942081" y="4579199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46EBC3-5980-EC29-721C-A51BF87EF094}"/>
              </a:ext>
            </a:extLst>
          </p:cNvPr>
          <p:cNvSpPr/>
          <p:nvPr/>
        </p:nvSpPr>
        <p:spPr>
          <a:xfrm flipH="1">
            <a:off x="5546537" y="2298193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17C8B-7498-2303-AEFA-BE5854A296C3}"/>
              </a:ext>
            </a:extLst>
          </p:cNvPr>
          <p:cNvSpPr/>
          <p:nvPr/>
        </p:nvSpPr>
        <p:spPr>
          <a:xfrm>
            <a:off x="762000" y="4554631"/>
            <a:ext cx="4953000" cy="83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854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1AB1C7-C54C-DEEC-81D9-21B5973E2DF4}"/>
              </a:ext>
            </a:extLst>
          </p:cNvPr>
          <p:cNvSpPr txBox="1"/>
          <p:nvPr/>
        </p:nvSpPr>
        <p:spPr>
          <a:xfrm>
            <a:off x="76200" y="152400"/>
            <a:ext cx="1030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400"/>
              <a:t>duplicates a process so that instead of one process, you get two!</a:t>
            </a:r>
            <a:endParaRPr lang="en-US" sz="2400" b="1"/>
          </a:p>
        </p:txBody>
      </p:sp>
      <p:pic>
        <p:nvPicPr>
          <p:cNvPr id="3074" name="Picture 2" descr="Process management :: Operating systems 2018">
            <a:extLst>
              <a:ext uri="{FF2B5EF4-FFF2-40B4-BE49-F238E27FC236}">
                <a16:creationId xmlns:a16="http://schemas.microsoft.com/office/drawing/2014/main" id="{C155E857-5D7F-A177-A44A-72DC037E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1079160"/>
            <a:ext cx="361028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D03F41-B8AD-68C3-54B0-4ED04DF5ACD8}"/>
              </a:ext>
            </a:extLst>
          </p:cNvPr>
          <p:cNvSpPr txBox="1"/>
          <p:nvPr/>
        </p:nvSpPr>
        <p:spPr>
          <a:xfrm>
            <a:off x="80211" y="597373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we tell the parent and child apart?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2ACDD-3383-27B5-62E7-A7685F272A7D}"/>
              </a:ext>
            </a:extLst>
          </p:cNvPr>
          <p:cNvSpPr txBox="1"/>
          <p:nvPr/>
        </p:nvSpPr>
        <p:spPr>
          <a:xfrm>
            <a:off x="199718" y="932450"/>
            <a:ext cx="94488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08D34-8801-9876-40C9-B702E3F6A997}"/>
              </a:ext>
            </a:extLst>
          </p:cNvPr>
          <p:cNvSpPr txBox="1"/>
          <p:nvPr/>
        </p:nvSpPr>
        <p:spPr>
          <a:xfrm>
            <a:off x="4290858" y="1260752"/>
            <a:ext cx="361028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We check the return value of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400"/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BEC6-742B-9757-36B9-D609E0CBC455}"/>
              </a:ext>
            </a:extLst>
          </p:cNvPr>
          <p:cNvSpPr txBox="1"/>
          <p:nvPr/>
        </p:nvSpPr>
        <p:spPr>
          <a:xfrm>
            <a:off x="7119477" y="5080740"/>
            <a:ext cx="449580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/>
              <a:t>3.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fork() </a:t>
            </a:r>
            <a:r>
              <a:rPr lang="en-US" sz="2000"/>
              <a:t>always returns 0 for the child process, so the child process will execute the code in the if statement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E06430-1627-2BE6-56A0-E1207E2312CA}"/>
              </a:ext>
            </a:extLst>
          </p:cNvPr>
          <p:cNvSpPr/>
          <p:nvPr/>
        </p:nvSpPr>
        <p:spPr>
          <a:xfrm flipH="1">
            <a:off x="5942081" y="4579199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746EBC3-5980-EC29-721C-A51BF87EF094}"/>
              </a:ext>
            </a:extLst>
          </p:cNvPr>
          <p:cNvSpPr/>
          <p:nvPr/>
        </p:nvSpPr>
        <p:spPr>
          <a:xfrm flipH="1">
            <a:off x="7882724" y="3035069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17C8B-7498-2303-AEFA-BE5854A296C3}"/>
              </a:ext>
            </a:extLst>
          </p:cNvPr>
          <p:cNvSpPr/>
          <p:nvPr/>
        </p:nvSpPr>
        <p:spPr>
          <a:xfrm>
            <a:off x="762000" y="4554631"/>
            <a:ext cx="4953000" cy="83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73D436-DDD6-C61B-0DA5-8E96196BEE23}"/>
              </a:ext>
            </a:extLst>
          </p:cNvPr>
          <p:cNvSpPr/>
          <p:nvPr/>
        </p:nvSpPr>
        <p:spPr>
          <a:xfrm>
            <a:off x="1600200" y="3076947"/>
            <a:ext cx="6163017" cy="83099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951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A71A0-D510-4057-26D2-4213D48D9533}"/>
              </a:ext>
            </a:extLst>
          </p:cNvPr>
          <p:cNvSpPr txBox="1"/>
          <p:nvPr/>
        </p:nvSpPr>
        <p:spPr>
          <a:xfrm>
            <a:off x="3048000" y="2133600"/>
            <a:ext cx="16722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Demo?</a:t>
            </a:r>
          </a:p>
          <a:p>
            <a:endParaRPr lang="en-US" sz="3600"/>
          </a:p>
          <a:p>
            <a:endParaRPr lang="en-US" sz="3600"/>
          </a:p>
          <a:p>
            <a:r>
              <a:rPr lang="en-US" sz="3600"/>
              <a:t>fork1.c</a:t>
            </a:r>
          </a:p>
        </p:txBody>
      </p:sp>
    </p:spTree>
    <p:extLst>
      <p:ext uri="{BB962C8B-B14F-4D97-AF65-F5344CB8AC3E}">
        <p14:creationId xmlns:p14="http://schemas.microsoft.com/office/powerpoint/2010/main" val="390359932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FDEF1-A8EC-0C69-1BA2-B8BB08FB39C3}"/>
              </a:ext>
            </a:extLst>
          </p:cNvPr>
          <p:cNvSpPr txBox="1"/>
          <p:nvPr/>
        </p:nvSpPr>
        <p:spPr>
          <a:xfrm>
            <a:off x="152400" y="762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Issue: We want our child process to run an entirely new program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 </a:t>
            </a:r>
            <a:r>
              <a:rPr lang="en-US" sz="2400"/>
              <a:t>c program)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F45AA-62E8-E18B-1531-97ECF9EB286E}"/>
              </a:ext>
            </a:extLst>
          </p:cNvPr>
          <p:cNvSpPr txBox="1"/>
          <p:nvPr/>
        </p:nvSpPr>
        <p:spPr>
          <a:xfrm>
            <a:off x="128337" y="1295400"/>
            <a:ext cx="970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use the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sz="2400"/>
              <a:t>family of functions to execute a different program</a:t>
            </a:r>
          </a:p>
        </p:txBody>
      </p:sp>
      <p:pic>
        <p:nvPicPr>
          <p:cNvPr id="4098" name="Picture 2" descr="fork and exec system calls in Linux - SoftPrayog">
            <a:extLst>
              <a:ext uri="{FF2B5EF4-FFF2-40B4-BE49-F238E27FC236}">
                <a16:creationId xmlns:a16="http://schemas.microsoft.com/office/drawing/2014/main" id="{B191999C-9CA5-A86F-6741-86DE6BCF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b="7202"/>
          <a:stretch>
            <a:fillRect/>
          </a:stretch>
        </p:blipFill>
        <p:spPr bwMode="auto">
          <a:xfrm>
            <a:off x="228600" y="2047696"/>
            <a:ext cx="6400800" cy="23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04F78-C67F-C886-913E-2EF1420B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62018"/>
            <a:ext cx="5827810" cy="1789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AC32B-EFB6-28B6-F390-9932B14791C6}"/>
              </a:ext>
            </a:extLst>
          </p:cNvPr>
          <p:cNvSpPr txBox="1"/>
          <p:nvPr/>
        </p:nvSpPr>
        <p:spPr>
          <a:xfrm>
            <a:off x="7086600" y="2482112"/>
            <a:ext cx="407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There are many different forms of the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sz="2400" b="1"/>
              <a:t> </a:t>
            </a:r>
            <a:r>
              <a:rPr lang="en-US" sz="2400"/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38144900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FDEF1-A8EC-0C69-1BA2-B8BB08FB39C3}"/>
              </a:ext>
            </a:extLst>
          </p:cNvPr>
          <p:cNvSpPr txBox="1"/>
          <p:nvPr/>
        </p:nvSpPr>
        <p:spPr>
          <a:xfrm>
            <a:off x="152400" y="762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Issue: We want our child process to run an entirely new program (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 </a:t>
            </a:r>
            <a:r>
              <a:rPr lang="en-US" sz="2400"/>
              <a:t>c program)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F45AA-62E8-E18B-1531-97ECF9EB286E}"/>
              </a:ext>
            </a:extLst>
          </p:cNvPr>
          <p:cNvSpPr txBox="1"/>
          <p:nvPr/>
        </p:nvSpPr>
        <p:spPr>
          <a:xfrm>
            <a:off x="128337" y="1295400"/>
            <a:ext cx="970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We use the </a:t>
            </a:r>
            <a:r>
              <a:rPr lang="en-US" sz="2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sz="2400"/>
              <a:t>family of functions to execute a different program</a:t>
            </a:r>
          </a:p>
        </p:txBody>
      </p:sp>
      <p:pic>
        <p:nvPicPr>
          <p:cNvPr id="4098" name="Picture 2" descr="fork and exec system calls in Linux - SoftPrayog">
            <a:extLst>
              <a:ext uri="{FF2B5EF4-FFF2-40B4-BE49-F238E27FC236}">
                <a16:creationId xmlns:a16="http://schemas.microsoft.com/office/drawing/2014/main" id="{B191999C-9CA5-A86F-6741-86DE6BCF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 b="7202"/>
          <a:stretch>
            <a:fillRect/>
          </a:stretch>
        </p:blipFill>
        <p:spPr bwMode="auto">
          <a:xfrm>
            <a:off x="228600" y="2047696"/>
            <a:ext cx="6400800" cy="23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04F78-C67F-C886-913E-2EF1420B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562018"/>
            <a:ext cx="5827810" cy="1789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6AC32B-EFB6-28B6-F390-9932B14791C6}"/>
              </a:ext>
            </a:extLst>
          </p:cNvPr>
          <p:cNvSpPr txBox="1"/>
          <p:nvPr/>
        </p:nvSpPr>
        <p:spPr>
          <a:xfrm>
            <a:off x="7086600" y="2482112"/>
            <a:ext cx="407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There are many different forms of the </a:t>
            </a:r>
            <a:r>
              <a:rPr lang="en-US" sz="2400" b="1">
                <a:latin typeface="Courier New" panose="02070309020205020404" pitchFamily="49" charset="0"/>
                <a:cs typeface="Courier New" panose="02070309020205020404" pitchFamily="49" charset="0"/>
              </a:rPr>
              <a:t>exec()</a:t>
            </a:r>
            <a:r>
              <a:rPr lang="en-US" sz="2400" b="1"/>
              <a:t> </a:t>
            </a:r>
            <a:r>
              <a:rPr lang="en-US" sz="2400"/>
              <a:t>function call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4C665D-A8CB-4EA9-C193-42D1718620DB}"/>
              </a:ext>
            </a:extLst>
          </p:cNvPr>
          <p:cNvSpPr/>
          <p:nvPr/>
        </p:nvSpPr>
        <p:spPr>
          <a:xfrm>
            <a:off x="381000" y="5818377"/>
            <a:ext cx="5675410" cy="430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28028-ABF9-44AA-A294-33229506B31D}"/>
              </a:ext>
            </a:extLst>
          </p:cNvPr>
          <p:cNvSpPr txBox="1"/>
          <p:nvPr/>
        </p:nvSpPr>
        <p:spPr>
          <a:xfrm>
            <a:off x="6572537" y="5402878"/>
            <a:ext cx="407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This will invoke a program called </a:t>
            </a:r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82535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5205E-9CDF-FEDB-52EF-BB9B5273A25E}"/>
              </a:ext>
            </a:extLst>
          </p:cNvPr>
          <p:cNvSpPr txBox="1"/>
          <p:nvPr/>
        </p:nvSpPr>
        <p:spPr>
          <a:xfrm>
            <a:off x="152400" y="7620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Fork() and Exec()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D678D-DFBB-9BAA-07E8-4E588C63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86800" cy="56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2835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Announcements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10382-789F-60EF-2E91-BD591789497B}"/>
              </a:ext>
            </a:extLst>
          </p:cNvPr>
          <p:cNvSpPr txBox="1"/>
          <p:nvPr/>
        </p:nvSpPr>
        <p:spPr>
          <a:xfrm>
            <a:off x="914400" y="2850233"/>
            <a:ext cx="5673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Lab 0 due on Sunday 9/8 @ 11:59 PM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13BB27-C35D-CAB0-C99E-7318F5C34D93}"/>
              </a:ext>
            </a:extLst>
          </p:cNvPr>
          <p:cNvSpPr txBox="1"/>
          <p:nvPr/>
        </p:nvSpPr>
        <p:spPr>
          <a:xfrm>
            <a:off x="914400" y="4593959"/>
            <a:ext cx="10493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have an M1/M2 chip, or if you are still struggling with your VM, </a:t>
            </a:r>
            <a:r>
              <a:rPr lang="en-US" sz="2800" b="1" dirty="0"/>
              <a:t>check in with me this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FD48F-1407-9DC1-5BAB-FF327CCBD871}"/>
              </a:ext>
            </a:extLst>
          </p:cNvPr>
          <p:cNvSpPr txBox="1"/>
          <p:nvPr/>
        </p:nvSpPr>
        <p:spPr>
          <a:xfrm>
            <a:off x="1752600" y="3313642"/>
            <a:ext cx="521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(All assignments will be due on Sundays)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14CE5-B752-B04E-7AE8-5DCE892D71BC}"/>
              </a:ext>
            </a:extLst>
          </p:cNvPr>
          <p:cNvSpPr txBox="1"/>
          <p:nvPr/>
        </p:nvSpPr>
        <p:spPr>
          <a:xfrm>
            <a:off x="838200" y="1362818"/>
            <a:ext cx="4508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NO CLASS ON THURSDAY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E90770-25E7-3D44-9550-74C74A18A458}"/>
              </a:ext>
            </a:extLst>
          </p:cNvPr>
          <p:cNvSpPr txBox="1"/>
          <p:nvPr/>
        </p:nvSpPr>
        <p:spPr>
          <a:xfrm>
            <a:off x="1600200" y="1987587"/>
            <a:ext cx="484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(I’ll still be around if you need help with anything)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5205E-9CDF-FEDB-52EF-BB9B5273A25E}"/>
              </a:ext>
            </a:extLst>
          </p:cNvPr>
          <p:cNvSpPr txBox="1"/>
          <p:nvPr/>
        </p:nvSpPr>
        <p:spPr>
          <a:xfrm>
            <a:off x="152400" y="7620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Fork() and Exec()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D678D-DFBB-9BAA-07E8-4E588C63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86800" cy="56613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E27421-8405-B743-490E-F0BD6E806924}"/>
              </a:ext>
            </a:extLst>
          </p:cNvPr>
          <p:cNvSpPr/>
          <p:nvPr/>
        </p:nvSpPr>
        <p:spPr>
          <a:xfrm>
            <a:off x="1219200" y="2144859"/>
            <a:ext cx="4953000" cy="24271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3C0C4-9CD4-0417-5A68-3304DB08A661}"/>
              </a:ext>
            </a:extLst>
          </p:cNvPr>
          <p:cNvSpPr/>
          <p:nvPr/>
        </p:nvSpPr>
        <p:spPr>
          <a:xfrm>
            <a:off x="838200" y="4876800"/>
            <a:ext cx="8153400" cy="115425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602CF84-F89A-E25D-C846-B7D2C72C72F4}"/>
              </a:ext>
            </a:extLst>
          </p:cNvPr>
          <p:cNvSpPr/>
          <p:nvPr/>
        </p:nvSpPr>
        <p:spPr>
          <a:xfrm flipH="1">
            <a:off x="9147831" y="5211420"/>
            <a:ext cx="1821137" cy="485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Parent code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E778931-2215-10F9-A730-BBCA7C6E3DDE}"/>
              </a:ext>
            </a:extLst>
          </p:cNvPr>
          <p:cNvSpPr/>
          <p:nvPr/>
        </p:nvSpPr>
        <p:spPr>
          <a:xfrm flipH="1">
            <a:off x="6287650" y="2144859"/>
            <a:ext cx="1597899" cy="4850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Child code</a:t>
            </a:r>
          </a:p>
        </p:txBody>
      </p:sp>
    </p:spTree>
    <p:extLst>
      <p:ext uri="{BB962C8B-B14F-4D97-AF65-F5344CB8AC3E}">
        <p14:creationId xmlns:p14="http://schemas.microsoft.com/office/powerpoint/2010/main" val="216916510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25205E-9CDF-FEDB-52EF-BB9B5273A25E}"/>
              </a:ext>
            </a:extLst>
          </p:cNvPr>
          <p:cNvSpPr txBox="1"/>
          <p:nvPr/>
        </p:nvSpPr>
        <p:spPr>
          <a:xfrm>
            <a:off x="152400" y="76200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Fork() and Exec()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D678D-DFBB-9BAA-07E8-4E588C63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86800" cy="56613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E27421-8405-B743-490E-F0BD6E806924}"/>
              </a:ext>
            </a:extLst>
          </p:cNvPr>
          <p:cNvSpPr/>
          <p:nvPr/>
        </p:nvSpPr>
        <p:spPr>
          <a:xfrm>
            <a:off x="1219200" y="2144859"/>
            <a:ext cx="4953000" cy="242714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3C0C4-9CD4-0417-5A68-3304DB08A661}"/>
              </a:ext>
            </a:extLst>
          </p:cNvPr>
          <p:cNvSpPr/>
          <p:nvPr/>
        </p:nvSpPr>
        <p:spPr>
          <a:xfrm>
            <a:off x="838200" y="4876800"/>
            <a:ext cx="8153400" cy="115425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F1148-2EF8-1AF2-8686-69BE9C3C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2" y="990600"/>
            <a:ext cx="4867275" cy="7524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2C2E90-3165-DE34-2154-C59C85025E7B}"/>
              </a:ext>
            </a:extLst>
          </p:cNvPr>
          <p:cNvSpPr txBox="1"/>
          <p:nvPr/>
        </p:nvSpPr>
        <p:spPr>
          <a:xfrm>
            <a:off x="7239000" y="5852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3810872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34F23-124A-54A2-4F8D-A23235207C30}"/>
              </a:ext>
            </a:extLst>
          </p:cNvPr>
          <p:cNvSpPr txBox="1"/>
          <p:nvPr/>
        </p:nvSpPr>
        <p:spPr>
          <a:xfrm>
            <a:off x="3048000" y="2133600"/>
            <a:ext cx="30572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Demo?</a:t>
            </a:r>
          </a:p>
          <a:p>
            <a:endParaRPr lang="en-US" sz="3600"/>
          </a:p>
          <a:p>
            <a:endParaRPr lang="en-US" sz="3600"/>
          </a:p>
          <a:p>
            <a:r>
              <a:rPr lang="en-US" sz="3600" err="1"/>
              <a:t>forkandexec.c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9314028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7CBFF-F325-19AD-2727-5BE9D5DD04F8}"/>
              </a:ext>
            </a:extLst>
          </p:cNvPr>
          <p:cNvSpPr txBox="1"/>
          <p:nvPr/>
        </p:nvSpPr>
        <p:spPr>
          <a:xfrm>
            <a:off x="228600" y="2286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err="1"/>
              <a:t>Tl;dr</a:t>
            </a:r>
            <a:endParaRPr lang="en-US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CB1C1-9351-BD0F-F078-5911BBA3A75D}"/>
              </a:ext>
            </a:extLst>
          </p:cNvPr>
          <p:cNvSpPr txBox="1"/>
          <p:nvPr/>
        </p:nvSpPr>
        <p:spPr>
          <a:xfrm>
            <a:off x="117021" y="1047750"/>
            <a:ext cx="876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programs we run get turned into a </a:t>
            </a:r>
            <a:r>
              <a:rPr lang="en-US" sz="2800" b="1"/>
              <a:t>process</a:t>
            </a:r>
          </a:p>
          <a:p>
            <a:endParaRPr lang="en-US" sz="2800" b="1"/>
          </a:p>
          <a:p>
            <a:r>
              <a:rPr lang="en-US" sz="2800" b="1"/>
              <a:t>fork() </a:t>
            </a:r>
            <a:r>
              <a:rPr lang="en-US" sz="2800"/>
              <a:t>is used to create a new process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/>
              <a:t>The parent process is typically the shell/terminal, and waits for the child process to finish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/>
              <a:t>The child process runs </a:t>
            </a:r>
            <a:r>
              <a:rPr lang="en-US" sz="2800" b="1"/>
              <a:t>exec() </a:t>
            </a:r>
            <a:r>
              <a:rPr lang="en-US" sz="2800"/>
              <a:t>to run our program</a:t>
            </a:r>
          </a:p>
        </p:txBody>
      </p:sp>
      <p:pic>
        <p:nvPicPr>
          <p:cNvPr id="5122" name="Picture 2" descr="Process management :: Operating systems 2018">
            <a:extLst>
              <a:ext uri="{FF2B5EF4-FFF2-40B4-BE49-F238E27FC236}">
                <a16:creationId xmlns:a16="http://schemas.microsoft.com/office/drawing/2014/main" id="{607B85DA-967C-0F6A-7750-12DFAF90E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7936" y="609600"/>
            <a:ext cx="3657107" cy="493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A156E-1B18-563B-6DBA-BC74679AF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3" y="3948950"/>
            <a:ext cx="4205951" cy="2712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CA9C35-4132-726D-0955-32B968333A5A}"/>
              </a:ext>
            </a:extLst>
          </p:cNvPr>
          <p:cNvSpPr txBox="1"/>
          <p:nvPr/>
        </p:nvSpPr>
        <p:spPr>
          <a:xfrm>
            <a:off x="4572000" y="447422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kill children with 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kill()</a:t>
            </a:r>
            <a:r>
              <a:rPr lang="en-US" sz="2400" dirty="0"/>
              <a:t> function</a:t>
            </a:r>
          </a:p>
          <a:p>
            <a:r>
              <a:rPr lang="en-US" sz="2400" dirty="0"/>
              <a:t>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kill</a:t>
            </a:r>
            <a:r>
              <a:rPr lang="en-US" sz="2400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368251330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2E89A-AE94-4271-9EB1-F06BB4DD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9719"/>
            <a:ext cx="6477000" cy="5344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4682CD-01D9-9364-E42D-4342D1106364}"/>
              </a:ext>
            </a:extLst>
          </p:cNvPr>
          <p:cNvSpPr txBox="1"/>
          <p:nvPr/>
        </p:nvSpPr>
        <p:spPr>
          <a:xfrm>
            <a:off x="7620000" y="1447800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Any ideas what might happen?</a:t>
            </a:r>
          </a:p>
        </p:txBody>
      </p:sp>
    </p:spTree>
    <p:extLst>
      <p:ext uri="{BB962C8B-B14F-4D97-AF65-F5344CB8AC3E}">
        <p14:creationId xmlns:p14="http://schemas.microsoft.com/office/powerpoint/2010/main" val="286659795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2E89A-AE94-4271-9EB1-F06BB4DD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99719"/>
            <a:ext cx="6477000" cy="5344657"/>
          </a:xfrm>
          <a:prstGeom prst="rect">
            <a:avLst/>
          </a:prstGeom>
        </p:spPr>
      </p:pic>
      <p:pic>
        <p:nvPicPr>
          <p:cNvPr id="6146" name="Picture 2" descr="Cache me Inside, Programming, Until like, Midnight or Something | Admission  | Harvey Mudd College">
            <a:extLst>
              <a:ext uri="{FF2B5EF4-FFF2-40B4-BE49-F238E27FC236}">
                <a16:creationId xmlns:a16="http://schemas.microsoft.com/office/drawing/2014/main" id="{08296CED-C4B9-81A4-489B-110B0568F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609600"/>
            <a:ext cx="4125555" cy="30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29DD02-2472-0B0E-A290-FB38184D6BF9}"/>
              </a:ext>
            </a:extLst>
          </p:cNvPr>
          <p:cNvSpPr txBox="1"/>
          <p:nvPr/>
        </p:nvSpPr>
        <p:spPr>
          <a:xfrm>
            <a:off x="6667500" y="3876039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“Oh, these forks() aren’t homemade. They were made in factory. A </a:t>
            </a:r>
            <a:r>
              <a:rPr lang="en-US" sz="2400" b="1"/>
              <a:t>fork() bomb </a:t>
            </a:r>
            <a:r>
              <a:rPr lang="en-US" sz="2400"/>
              <a:t>factory. This is a </a:t>
            </a:r>
            <a:r>
              <a:rPr lang="en-US" sz="2400" b="1"/>
              <a:t>fork() bomb</a:t>
            </a:r>
            <a:r>
              <a:rPr lang="en-US" sz="2400"/>
              <a:t>”</a:t>
            </a:r>
          </a:p>
        </p:txBody>
      </p:sp>
      <p:pic>
        <p:nvPicPr>
          <p:cNvPr id="6148" name="Picture 4" descr="63,549 Computer Fire Images, Stock Photos &amp; Vectors | Shutterstock">
            <a:extLst>
              <a:ext uri="{FF2B5EF4-FFF2-40B4-BE49-F238E27FC236}">
                <a16:creationId xmlns:a16="http://schemas.microsoft.com/office/drawing/2014/main" id="{B1E4388B-AD8E-1921-6867-3B8D54AE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18571"/>
          <a:stretch>
            <a:fillRect/>
          </a:stretch>
        </p:blipFill>
        <p:spPr bwMode="auto">
          <a:xfrm>
            <a:off x="8589929" y="5161042"/>
            <a:ext cx="1482078" cy="11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42111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497E3-3E52-EAEB-BBA9-39357505859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319860" y="2184075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E96798D-BA5D-DB78-2002-876414538A81}"/>
              </a:ext>
            </a:extLst>
          </p:cNvPr>
          <p:cNvGraphicFramePr>
            <a:graphicFrameLocks noGrp="1"/>
          </p:cNvGraphicFramePr>
          <p:nvPr/>
        </p:nvGraphicFramePr>
        <p:xfrm>
          <a:off x="8607001" y="609285"/>
          <a:ext cx="2895600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A</a:t>
                      </a:r>
                      <a:r>
                        <a:rPr lang="en-US" sz="160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Information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/>
                        <a:t>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600" b="0"/>
                        <a:t>Process </a:t>
                      </a:r>
                      <a:r>
                        <a:rPr lang="en-US" sz="1600" b="1"/>
                        <a:t>B</a:t>
                      </a:r>
                      <a:r>
                        <a:rPr lang="en-US" sz="1600" b="0"/>
                        <a:t> Executable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DA20ABA-B221-0F81-E4F1-05F1DE85BF0E}"/>
              </a:ext>
            </a:extLst>
          </p:cNvPr>
          <p:cNvSpPr txBox="1"/>
          <p:nvPr/>
        </p:nvSpPr>
        <p:spPr>
          <a:xfrm>
            <a:off x="9056159" y="63788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Main Memory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15145-79B3-E620-B169-6E741AD0ADDD}"/>
              </a:ext>
            </a:extLst>
          </p:cNvPr>
          <p:cNvSpPr txBox="1"/>
          <p:nvPr/>
        </p:nvSpPr>
        <p:spPr>
          <a:xfrm>
            <a:off x="1032361" y="520978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</p:spTree>
    <p:extLst>
      <p:ext uri="{BB962C8B-B14F-4D97-AF65-F5344CB8AC3E}">
        <p14:creationId xmlns:p14="http://schemas.microsoft.com/office/powerpoint/2010/main" val="306675383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</p:spTree>
    <p:extLst>
      <p:ext uri="{BB962C8B-B14F-4D97-AF65-F5344CB8AC3E}">
        <p14:creationId xmlns:p14="http://schemas.microsoft.com/office/powerpoint/2010/main" val="315511453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762573" y="2559265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4573" y="2541265"/>
                <a:ext cx="3133800" cy="49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E7F202-4ABA-8C38-9DFE-E7B8ABAC1963}"/>
              </a:ext>
            </a:extLst>
          </p:cNvPr>
          <p:cNvSpPr txBox="1"/>
          <p:nvPr/>
        </p:nvSpPr>
        <p:spPr>
          <a:xfrm>
            <a:off x="457200" y="356324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Every process has a unique process ID (PID)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AFA7DA-1A38-86D7-8F83-5EDA076F36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599501"/>
            <a:ext cx="5667375" cy="125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BCEE58-8FE1-AEDE-5CCF-F8B6C7617132}"/>
              </a:ext>
            </a:extLst>
          </p:cNvPr>
          <p:cNvSpPr txBox="1"/>
          <p:nvPr/>
        </p:nvSpPr>
        <p:spPr>
          <a:xfrm>
            <a:off x="228600" y="5977143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can use the PID to search for process, kill process, fork new process, etc</a:t>
            </a:r>
          </a:p>
        </p:txBody>
      </p:sp>
    </p:spTree>
    <p:extLst>
      <p:ext uri="{BB962C8B-B14F-4D97-AF65-F5344CB8AC3E}">
        <p14:creationId xmlns:p14="http://schemas.microsoft.com/office/powerpoint/2010/main" val="302495362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802751" y="3376021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4751" y="3358021"/>
                <a:ext cx="3133800" cy="49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E7F202-4ABA-8C38-9DFE-E7B8ABAC1963}"/>
              </a:ext>
            </a:extLst>
          </p:cNvPr>
          <p:cNvSpPr txBox="1"/>
          <p:nvPr/>
        </p:nvSpPr>
        <p:spPr>
          <a:xfrm>
            <a:off x="685800" y="4133620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Each process has a program counter (PC), which tells the CPU the next instruction to run in the process</a:t>
            </a:r>
          </a:p>
        </p:txBody>
      </p:sp>
    </p:spTree>
    <p:extLst>
      <p:ext uri="{BB962C8B-B14F-4D97-AF65-F5344CB8AC3E}">
        <p14:creationId xmlns:p14="http://schemas.microsoft.com/office/powerpoint/2010/main" val="37133702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85F25-BBCB-A69A-D54A-CAE1EA14D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009" y="2163540"/>
            <a:ext cx="4579382" cy="2530919"/>
          </a:xfrm>
          <a:prstGeom prst="rect">
            <a:avLst/>
          </a:prstGeom>
        </p:spPr>
      </p:pic>
      <p:sp>
        <p:nvSpPr>
          <p:cNvPr id="7" name="TextBox 11">
            <a:extLst>
              <a:ext uri="{FF2B5EF4-FFF2-40B4-BE49-F238E27FC236}">
                <a16:creationId xmlns:a16="http://schemas.microsoft.com/office/drawing/2014/main" id="{61684C5C-F0F0-A5D8-6D0F-7F05A0D1AE3A}"/>
              </a:ext>
            </a:extLst>
          </p:cNvPr>
          <p:cNvSpPr txBox="1"/>
          <p:nvPr/>
        </p:nvSpPr>
        <p:spPr>
          <a:xfrm>
            <a:off x="872609" y="2828834"/>
            <a:ext cx="579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</a:lstStyle>
          <a:p>
            <a:r>
              <a:rPr lang="en-US" sz="2400"/>
              <a:t>To understand the technical aspects of security, we must have a good understanding of how </a:t>
            </a:r>
            <a:r>
              <a:rPr lang="en-US" sz="2400" strike="sngStrike"/>
              <a:t>computers</a:t>
            </a:r>
            <a:r>
              <a:rPr lang="en-US" sz="2400"/>
              <a:t> work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92512E9A-EA61-564E-2498-D6509D757415}"/>
              </a:ext>
            </a:extLst>
          </p:cNvPr>
          <p:cNvSpPr txBox="1"/>
          <p:nvPr/>
        </p:nvSpPr>
        <p:spPr>
          <a:xfrm>
            <a:off x="3615809" y="402916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kern="0"/>
            </a:defPPr>
          </a:lstStyle>
          <a:p>
            <a:r>
              <a:rPr lang="en-US" b="1">
                <a:solidFill>
                  <a:srgbClr val="FF0000"/>
                </a:solidFill>
              </a:rPr>
              <a:t>operating systems</a:t>
            </a:r>
          </a:p>
        </p:txBody>
      </p:sp>
    </p:spTree>
    <p:extLst>
      <p:ext uri="{BB962C8B-B14F-4D97-AF65-F5344CB8AC3E}">
        <p14:creationId xmlns:p14="http://schemas.microsoft.com/office/powerpoint/2010/main" val="75424063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827858" y="4141791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9858" y="4123791"/>
                <a:ext cx="3133800" cy="4932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E7F202-4ABA-8C38-9DFE-E7B8ABAC1963}"/>
              </a:ext>
            </a:extLst>
          </p:cNvPr>
          <p:cNvSpPr txBox="1"/>
          <p:nvPr/>
        </p:nvSpPr>
        <p:spPr>
          <a:xfrm>
            <a:off x="685800" y="4133620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PCB also maintains locations for the process Data and Code</a:t>
            </a:r>
          </a:p>
        </p:txBody>
      </p:sp>
    </p:spTree>
    <p:extLst>
      <p:ext uri="{BB962C8B-B14F-4D97-AF65-F5344CB8AC3E}">
        <p14:creationId xmlns:p14="http://schemas.microsoft.com/office/powerpoint/2010/main" val="161920840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14:cNvPr>
              <p14:cNvContentPartPr/>
              <p14:nvPr/>
            </p14:nvContentPartPr>
            <p14:xfrm>
              <a:off x="7827858" y="5010074"/>
              <a:ext cx="3098160" cy="457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FFC199-D705-EC4A-5C50-B8197519B5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9858" y="4992074"/>
                <a:ext cx="3133800" cy="4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38488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14:cNvPr>
              <p14:cNvContentPartPr/>
              <p14:nvPr/>
            </p14:nvContentPartPr>
            <p14:xfrm>
              <a:off x="6550813" y="1810825"/>
              <a:ext cx="2833920" cy="7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2813" y="1792825"/>
                <a:ext cx="2869560" cy="831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CE7D0B-4E8D-6CB0-2D3B-F9703F90843E}"/>
              </a:ext>
            </a:extLst>
          </p:cNvPr>
          <p:cNvSpPr txBox="1"/>
          <p:nvPr/>
        </p:nvSpPr>
        <p:spPr>
          <a:xfrm>
            <a:off x="475086" y="419100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PCB keeps track of who their parent is, and any child process (good parenting)</a:t>
            </a:r>
          </a:p>
        </p:txBody>
      </p:sp>
    </p:spTree>
    <p:extLst>
      <p:ext uri="{BB962C8B-B14F-4D97-AF65-F5344CB8AC3E}">
        <p14:creationId xmlns:p14="http://schemas.microsoft.com/office/powerpoint/2010/main" val="121587427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9849-843F-E157-BAF6-315273637D5B}"/>
              </a:ext>
            </a:extLst>
          </p:cNvPr>
          <p:cNvSpPr txBox="1"/>
          <p:nvPr/>
        </p:nvSpPr>
        <p:spPr>
          <a:xfrm>
            <a:off x="76200" y="152400"/>
            <a:ext cx="1112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3. Execution Context/Bookkeeping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87B36-D35A-A755-AD05-5030D2A8EA4C}"/>
              </a:ext>
            </a:extLst>
          </p:cNvPr>
          <p:cNvSpPr txBox="1"/>
          <p:nvPr/>
        </p:nvSpPr>
        <p:spPr>
          <a:xfrm>
            <a:off x="152400" y="1156613"/>
            <a:ext cx="50606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/>
              <a:t>Each process has a </a:t>
            </a:r>
            <a:r>
              <a:rPr lang="en-US" sz="2400" b="1"/>
              <a:t>Process Control Block (PCB) </a:t>
            </a:r>
          </a:p>
          <a:p>
            <a:pPr marL="285750" lvl="1" indent="-285750">
              <a:buFont typeface="Arial" pitchFamily="34" charset="0"/>
              <a:buChar char="•"/>
            </a:pPr>
            <a:endParaRPr lang="en-US" sz="2400" b="1"/>
          </a:p>
          <a:p>
            <a:pPr marL="285750" lvl="6" indent="-285750">
              <a:buFont typeface="Arial" pitchFamily="34" charset="0"/>
              <a:buChar char="•"/>
            </a:pP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D549F-390B-7694-FE82-1859A875E744}"/>
              </a:ext>
            </a:extLst>
          </p:cNvPr>
          <p:cNvSpPr txBox="1"/>
          <p:nvPr/>
        </p:nvSpPr>
        <p:spPr>
          <a:xfrm>
            <a:off x="457200" y="1961496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Simply just a data structure that holds information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>
                <a:sym typeface="Wingdings" panose="05000000000000000000" pitchFamily="2" charset="2"/>
              </a:rPr>
              <a:t>The name of this varies by OS</a:t>
            </a:r>
            <a:endParaRPr lang="en-US" sz="2400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5111" y="1661622"/>
            <a:ext cx="5667375" cy="46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ECB7D0-3870-FA25-8C09-1A1207867EF4}"/>
              </a:ext>
            </a:extLst>
          </p:cNvPr>
          <p:cNvSpPr txBox="1"/>
          <p:nvPr/>
        </p:nvSpPr>
        <p:spPr>
          <a:xfrm>
            <a:off x="8534400" y="137432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Example PCB: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14:cNvPr>
              <p14:cNvContentPartPr/>
              <p14:nvPr/>
            </p14:nvContentPartPr>
            <p14:xfrm>
              <a:off x="9238566" y="1866706"/>
              <a:ext cx="2833920" cy="796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114741-BD0E-4160-556F-39200EBF70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20566" y="1848706"/>
                <a:ext cx="2869560" cy="831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ECE7D0B-4E8D-6CB0-2D3B-F9703F90843E}"/>
              </a:ext>
            </a:extLst>
          </p:cNvPr>
          <p:cNvSpPr txBox="1"/>
          <p:nvPr/>
        </p:nvSpPr>
        <p:spPr>
          <a:xfrm>
            <a:off x="535556" y="3680134"/>
            <a:ext cx="533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process goes through many </a:t>
            </a:r>
            <a:r>
              <a:rPr lang="en-US" sz="2800" b="1"/>
              <a:t>states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Active (running)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Blocked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Waiting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1"/>
              <a:t>Suspended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800" b="1"/>
          </a:p>
        </p:txBody>
      </p:sp>
    </p:spTree>
    <p:extLst>
      <p:ext uri="{BB962C8B-B14F-4D97-AF65-F5344CB8AC3E}">
        <p14:creationId xmlns:p14="http://schemas.microsoft.com/office/powerpoint/2010/main" val="327079061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/>
          </a:p>
        </p:txBody>
      </p:sp>
      <p:pic>
        <p:nvPicPr>
          <p:cNvPr id="7170" name="Picture 2" descr="Process Control Block in OS">
            <a:extLst>
              <a:ext uri="{FF2B5EF4-FFF2-40B4-BE49-F238E27FC236}">
                <a16:creationId xmlns:a16="http://schemas.microsoft.com/office/drawing/2014/main" id="{5DD65160-82B4-441A-7FE4-6B9E9F0F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2943538"/>
            <a:ext cx="3197168" cy="259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5A440D-727A-DCD6-8713-42A63225F324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71A50-9B4D-72A2-5ED8-1E2DC26FBEFE}"/>
              </a:ext>
            </a:extLst>
          </p:cNvPr>
          <p:cNvSpPr txBox="1"/>
          <p:nvPr/>
        </p:nvSpPr>
        <p:spPr>
          <a:xfrm>
            <a:off x="965164" y="493121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568B9A-FCD5-EC33-58A9-DD731ACAD1D4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2CA18-87FA-48BA-83B1-2A66B851B5C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75C3549-9C1B-60D0-DF88-EC4468C18386}"/>
              </a:ext>
            </a:extLst>
          </p:cNvPr>
          <p:cNvSpPr/>
          <p:nvPr/>
        </p:nvSpPr>
        <p:spPr>
          <a:xfrm>
            <a:off x="6880392" y="3018206"/>
            <a:ext cx="1447800" cy="23287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0E2BE13-BA4A-CD86-C994-E48EF0864EA8}"/>
              </a:ext>
            </a:extLst>
          </p:cNvPr>
          <p:cNvSpPr/>
          <p:nvPr/>
        </p:nvSpPr>
        <p:spPr>
          <a:xfrm>
            <a:off x="4125996" y="1976231"/>
            <a:ext cx="1143000" cy="1475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18A73-DB83-B090-F030-18170BE832CF}"/>
              </a:ext>
            </a:extLst>
          </p:cNvPr>
          <p:cNvSpPr txBox="1"/>
          <p:nvPr/>
        </p:nvSpPr>
        <p:spPr>
          <a:xfrm>
            <a:off x="5562600" y="25146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talk about what goes here shortly</a:t>
            </a:r>
          </a:p>
        </p:txBody>
      </p:sp>
    </p:spTree>
    <p:extLst>
      <p:ext uri="{BB962C8B-B14F-4D97-AF65-F5344CB8AC3E}">
        <p14:creationId xmlns:p14="http://schemas.microsoft.com/office/powerpoint/2010/main" val="13169444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63327-CF55-880C-D3EC-AD9215E99E6F}"/>
              </a:ext>
            </a:extLst>
          </p:cNvPr>
          <p:cNvSpPr txBox="1"/>
          <p:nvPr/>
        </p:nvSpPr>
        <p:spPr>
          <a:xfrm>
            <a:off x="228600" y="722452"/>
            <a:ext cx="4647426" cy="1651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endParaRPr lang="en-US" sz="3600" b="1"/>
          </a:p>
        </p:txBody>
      </p:sp>
      <p:pic>
        <p:nvPicPr>
          <p:cNvPr id="6" name="Picture 2" descr="Bill Belichick | Biography &amp; Facts | Britannica">
            <a:extLst>
              <a:ext uri="{FF2B5EF4-FFF2-40B4-BE49-F238E27FC236}">
                <a16:creationId xmlns:a16="http://schemas.microsoft.com/office/drawing/2014/main" id="{2D1861F2-C309-0BA3-4972-A049F2EBA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AEB21-E692-DB69-6DDC-627B9F14ECB1}"/>
              </a:ext>
            </a:extLst>
          </p:cNvPr>
          <p:cNvSpPr txBox="1"/>
          <p:nvPr/>
        </p:nvSpPr>
        <p:spPr>
          <a:xfrm>
            <a:off x="866377" y="1548287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9EDC7-8EEA-9B73-3596-3815BE7EF00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67DAD-EF6A-1E96-79BF-300FD8254A31}"/>
              </a:ext>
            </a:extLst>
          </p:cNvPr>
          <p:cNvSpPr txBox="1"/>
          <p:nvPr/>
        </p:nvSpPr>
        <p:spPr>
          <a:xfrm>
            <a:off x="228600" y="4802437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A5C3EA-9661-5EE4-1E8F-D29F285ED939}"/>
              </a:ext>
            </a:extLst>
          </p:cNvPr>
          <p:cNvSpPr/>
          <p:nvPr/>
        </p:nvSpPr>
        <p:spPr>
          <a:xfrm>
            <a:off x="2971800" y="4900440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20B3F3-9CEB-0634-E2F2-95827C48F770}"/>
              </a:ext>
            </a:extLst>
          </p:cNvPr>
          <p:cNvSpPr/>
          <p:nvPr/>
        </p:nvSpPr>
        <p:spPr>
          <a:xfrm>
            <a:off x="4124444" y="4819340"/>
            <a:ext cx="2057400" cy="4278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Fork() and exec()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7C55D34-3399-41A0-8970-A9ED19E551C7}"/>
              </a:ext>
            </a:extLst>
          </p:cNvPr>
          <p:cNvSpPr/>
          <p:nvPr/>
        </p:nvSpPr>
        <p:spPr>
          <a:xfrm>
            <a:off x="6343888" y="4914511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5CF56-2887-2866-5D75-CE1B94E96F81}"/>
              </a:ext>
            </a:extLst>
          </p:cNvPr>
          <p:cNvSpPr/>
          <p:nvPr/>
        </p:nvSpPr>
        <p:spPr>
          <a:xfrm>
            <a:off x="7496532" y="4568262"/>
            <a:ext cx="2057400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Program is now running as a </a:t>
            </a:r>
            <a:r>
              <a:rPr lang="en-US" b="1"/>
              <a:t>process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22E36-2A24-9D73-5F19-483748955F56}"/>
              </a:ext>
            </a:extLst>
          </p:cNvPr>
          <p:cNvSpPr txBox="1"/>
          <p:nvPr/>
        </p:nvSpPr>
        <p:spPr>
          <a:xfrm>
            <a:off x="316131" y="2143291"/>
            <a:ext cx="4648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The OS manages many active processes all at once, and they must create processes, manage current process, and control which processes do what </a:t>
            </a:r>
          </a:p>
        </p:txBody>
      </p:sp>
    </p:spTree>
    <p:extLst>
      <p:ext uri="{BB962C8B-B14F-4D97-AF65-F5344CB8AC3E}">
        <p14:creationId xmlns:p14="http://schemas.microsoft.com/office/powerpoint/2010/main" val="374243207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/>
          </a:p>
        </p:txBody>
      </p:sp>
      <p:pic>
        <p:nvPicPr>
          <p:cNvPr id="19" name="Picture 2" descr="Process Control Block in OS">
            <a:extLst>
              <a:ext uri="{FF2B5EF4-FFF2-40B4-BE49-F238E27FC236}">
                <a16:creationId xmlns:a16="http://schemas.microsoft.com/office/drawing/2014/main" id="{239DF41B-7EDC-C4D9-3498-B6B88D80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400" y="2943538"/>
            <a:ext cx="3197168" cy="259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31AFBC-ECFB-050D-8BA5-68E2E635752A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/>
              <a:t> Executable Code</a:t>
            </a:r>
          </a:p>
          <a:p>
            <a:r>
              <a:rPr lang="en-US" sz="3200"/>
              <a:t> </a:t>
            </a:r>
          </a:p>
          <a:p>
            <a:r>
              <a:rPr lang="en-US" sz="3200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E50238-954D-712A-AC50-CDEA6B68B82A}"/>
              </a:ext>
            </a:extLst>
          </p:cNvPr>
          <p:cNvSpPr txBox="1"/>
          <p:nvPr/>
        </p:nvSpPr>
        <p:spPr>
          <a:xfrm>
            <a:off x="965164" y="4931211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(info that the OS needs to handle the process)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EC2B2-1C88-9C12-DF6F-BFCF10CD9BE4}"/>
              </a:ext>
            </a:extLst>
          </p:cNvPr>
          <p:cNvSpPr txBox="1"/>
          <p:nvPr/>
        </p:nvSpPr>
        <p:spPr>
          <a:xfrm>
            <a:off x="152400" y="132232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CEC510-D998-97F0-3F77-9A800AFC88D5}"/>
              </a:ext>
            </a:extLst>
          </p:cNvPr>
          <p:cNvSpPr txBox="1"/>
          <p:nvPr/>
        </p:nvSpPr>
        <p:spPr>
          <a:xfrm>
            <a:off x="228600" y="1143000"/>
            <a:ext cx="7053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All processes have the following data while they are running: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E14FE9C8-55B6-9FAE-A8F3-25C3A1F1A5CB}"/>
              </a:ext>
            </a:extLst>
          </p:cNvPr>
          <p:cNvSpPr/>
          <p:nvPr/>
        </p:nvSpPr>
        <p:spPr>
          <a:xfrm>
            <a:off x="6880392" y="3018206"/>
            <a:ext cx="1447800" cy="23287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FD158F-BC2F-7C6D-ECDB-C742734B9BDE}"/>
              </a:ext>
            </a:extLst>
          </p:cNvPr>
          <p:cNvSpPr txBox="1"/>
          <p:nvPr/>
        </p:nvSpPr>
        <p:spPr>
          <a:xfrm>
            <a:off x="523756" y="5737006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6F8B10D-8D5E-1DB1-1A35-A55CEEFDCCCF}"/>
              </a:ext>
            </a:extLst>
          </p:cNvPr>
          <p:cNvSpPr/>
          <p:nvPr/>
        </p:nvSpPr>
        <p:spPr>
          <a:xfrm>
            <a:off x="3266956" y="5835009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CF65738-D0F2-761F-9867-09E45F3869B1}"/>
              </a:ext>
            </a:extLst>
          </p:cNvPr>
          <p:cNvSpPr/>
          <p:nvPr/>
        </p:nvSpPr>
        <p:spPr>
          <a:xfrm>
            <a:off x="4419600" y="5753909"/>
            <a:ext cx="2057400" cy="4278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Fork() and exec()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ACF0435-FAFB-E6D5-CEEB-298478874EA9}"/>
              </a:ext>
            </a:extLst>
          </p:cNvPr>
          <p:cNvSpPr/>
          <p:nvPr/>
        </p:nvSpPr>
        <p:spPr>
          <a:xfrm>
            <a:off x="6639044" y="5849080"/>
            <a:ext cx="990600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4A93A0-35B3-B023-FD9F-CC20F861944F}"/>
              </a:ext>
            </a:extLst>
          </p:cNvPr>
          <p:cNvSpPr/>
          <p:nvPr/>
        </p:nvSpPr>
        <p:spPr>
          <a:xfrm>
            <a:off x="7791688" y="5502831"/>
            <a:ext cx="2057400" cy="9233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Program is now running as a </a:t>
            </a:r>
            <a:r>
              <a:rPr lang="en-US" b="1"/>
              <a:t>process</a:t>
            </a:r>
          </a:p>
        </p:txBody>
      </p:sp>
      <p:pic>
        <p:nvPicPr>
          <p:cNvPr id="38" name="Picture 2" descr="Process management :: Operating systems 2018">
            <a:extLst>
              <a:ext uri="{FF2B5EF4-FFF2-40B4-BE49-F238E27FC236}">
                <a16:creationId xmlns:a16="http://schemas.microsoft.com/office/drawing/2014/main" id="{0BC612F5-D45E-6607-83C5-3C56E94CB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0" y="104331"/>
            <a:ext cx="2080090" cy="28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9491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CC428C-A46F-32EB-AC23-62046D9D3474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Demo time!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8E9D1-3ECE-4C93-ABF5-444BC4078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6842"/>
          <a:stretch>
            <a:fillRect/>
          </a:stretch>
        </p:blipFill>
        <p:spPr>
          <a:xfrm>
            <a:off x="6324600" y="628321"/>
            <a:ext cx="5486400" cy="5661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B2D64-9BF3-220A-901E-9716818AD4F6}"/>
              </a:ext>
            </a:extLst>
          </p:cNvPr>
          <p:cNvSpPr txBox="1"/>
          <p:nvPr/>
        </p:nvSpPr>
        <p:spPr>
          <a:xfrm>
            <a:off x="91580" y="990600"/>
            <a:ext cx="9448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int main(void) {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int pid;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pid = </a:t>
            </a:r>
            <a:r>
              <a:rPr lang="en-US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if (0 == pid) {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// I'm the child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    printf("Hi, I'm the child. \n");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sleep(1);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// we could wait() here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printf("I'm the parent.);</a:t>
            </a:r>
          </a:p>
          <a:p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974056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3A88A-7BF4-39AB-C0A1-C60B3049DFC7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3DA9629-4193-4ED1-62DA-5B109377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AB063EB-6316-ED65-131E-FB9DC81C4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08BBE6-C84B-F7DC-03E8-2E38767444D1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1" name="Picture 2" descr="Bill Belichick | Biography &amp; Facts | Britannica">
            <a:extLst>
              <a:ext uri="{FF2B5EF4-FFF2-40B4-BE49-F238E27FC236}">
                <a16:creationId xmlns:a16="http://schemas.microsoft.com/office/drawing/2014/main" id="{57D7AB1F-F000-2DE3-9964-3B95F9A4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2B899-0D10-F49C-6092-FD024B77E897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AD82D-7DF8-9CA7-A3BF-B991E3FB702F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EB940-C1BA-B415-C179-26B6AFF3C716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3FF31-5BA8-EB96-F48F-B284F9A09DE5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86579D-FC40-5B84-1930-DC1698F9E461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7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B0D25724-0637-87D1-AFA8-2D24FA1F2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dult Magic Magician Costume - Walmart.com">
            <a:extLst>
              <a:ext uri="{FF2B5EF4-FFF2-40B4-BE49-F238E27FC236}">
                <a16:creationId xmlns:a16="http://schemas.microsoft.com/office/drawing/2014/main" id="{F5B57E2E-BA93-678C-249F-8F440843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0860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39884"/>
            <a:ext cx="9982200" cy="468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142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0D7A20-D265-7DB0-1C1C-706771408752}"/>
              </a:ext>
            </a:extLst>
          </p:cNvPr>
          <p:cNvSpPr/>
          <p:nvPr/>
        </p:nvSpPr>
        <p:spPr>
          <a:xfrm>
            <a:off x="228600" y="1752600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Software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B47AF6-CDB0-B214-28B9-6AD735E4921D}"/>
              </a:ext>
            </a:extLst>
          </p:cNvPr>
          <p:cNvSpPr/>
          <p:nvPr/>
        </p:nvSpPr>
        <p:spPr>
          <a:xfrm>
            <a:off x="228600" y="3580826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Hardware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7327C6-C15A-7DB7-94BE-B77C38857CFE}"/>
              </a:ext>
            </a:extLst>
          </p:cNvPr>
          <p:cNvSpPr/>
          <p:nvPr/>
        </p:nvSpPr>
        <p:spPr>
          <a:xfrm>
            <a:off x="381000" y="3762017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C9CAFC-6CBD-A6C0-8396-435D164C8ACE}"/>
              </a:ext>
            </a:extLst>
          </p:cNvPr>
          <p:cNvSpPr/>
          <p:nvPr/>
        </p:nvSpPr>
        <p:spPr>
          <a:xfrm>
            <a:off x="2819400" y="3762016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026" name="Picture 2" descr="Mictyris longicarpus - Wikipedia">
            <a:extLst>
              <a:ext uri="{FF2B5EF4-FFF2-40B4-BE49-F238E27FC236}">
                <a16:creationId xmlns:a16="http://schemas.microsoft.com/office/drawing/2014/main" id="{F6BB3DA8-41FF-B085-2269-CAD28757D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0" y="4327038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28B3D55-D754-62D7-D945-A971DD10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863612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819EB-6591-486C-1A4B-128F5C186783}"/>
              </a:ext>
            </a:extLst>
          </p:cNvPr>
          <p:cNvSpPr txBox="1"/>
          <p:nvPr/>
        </p:nvSpPr>
        <p:spPr>
          <a:xfrm>
            <a:off x="479455" y="2745293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275CF-41ED-8F41-7324-50206AE8CCFF}"/>
              </a:ext>
            </a:extLst>
          </p:cNvPr>
          <p:cNvSpPr/>
          <p:nvPr/>
        </p:nvSpPr>
        <p:spPr>
          <a:xfrm>
            <a:off x="228600" y="3188550"/>
            <a:ext cx="3581400" cy="386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b="1"/>
              <a:t>Operating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231333-4F95-15FE-3C80-0D6DABB726BA}"/>
              </a:ext>
            </a:extLst>
          </p:cNvPr>
          <p:cNvSpPr txBox="1"/>
          <p:nvPr/>
        </p:nvSpPr>
        <p:spPr>
          <a:xfrm>
            <a:off x="152400" y="180699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The Operating System</a:t>
            </a:r>
          </a:p>
        </p:txBody>
      </p:sp>
      <p:pic>
        <p:nvPicPr>
          <p:cNvPr id="2" name="Picture 2" descr="PWP Wiki Processor » Fetch">
            <a:extLst>
              <a:ext uri="{FF2B5EF4-FFF2-40B4-BE49-F238E27FC236}">
                <a16:creationId xmlns:a16="http://schemas.microsoft.com/office/drawing/2014/main" id="{44BC2360-C97B-67E6-C491-847A1626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9958" y="2238930"/>
            <a:ext cx="5797111" cy="3102679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77A06-3118-3044-6302-C2B8CA93835C}"/>
              </a:ext>
            </a:extLst>
          </p:cNvPr>
          <p:cNvCxnSpPr/>
          <p:nvPr/>
        </p:nvCxnSpPr>
        <p:spPr>
          <a:xfrm flipV="1">
            <a:off x="3809999" y="2608096"/>
            <a:ext cx="2057401" cy="1619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4279DD-B307-8C6D-12D0-3DACBC8303B2}"/>
              </a:ext>
            </a:extLst>
          </p:cNvPr>
          <p:cNvCxnSpPr/>
          <p:nvPr/>
        </p:nvCxnSpPr>
        <p:spPr>
          <a:xfrm>
            <a:off x="3809999" y="4228026"/>
            <a:ext cx="2057401" cy="379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116084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pic>
        <p:nvPicPr>
          <p:cNvPr id="102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D82706D-A826-563D-EAB8-F0A531B50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6608" y="31242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14:cNvPr>
              <p14:cNvContentPartPr/>
              <p14:nvPr/>
            </p14:nvContentPartPr>
            <p14:xfrm>
              <a:off x="4862197" y="2580625"/>
              <a:ext cx="1285200" cy="46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188970-4105-B8C6-F338-E36AB9FEFF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3197" y="2571618"/>
                <a:ext cx="1302840" cy="47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14:cNvPr>
              <p14:cNvContentPartPr/>
              <p14:nvPr/>
            </p14:nvContentPartPr>
            <p14:xfrm>
              <a:off x="3494917" y="4409065"/>
              <a:ext cx="2589840" cy="590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DABA4F1-B091-3ED3-5669-F40A37F5CE3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5917" y="4400065"/>
                <a:ext cx="2607480" cy="60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93746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6CFDEE2E-D551-76F1-15A7-D5E019611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978B97C-FB88-8DCE-48C0-087D32543341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DB3CDD6-0255-8FF2-E03D-35539BE3ACCC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Bill Belichick | Biography &amp; Facts | Britannica">
            <a:extLst>
              <a:ext uri="{FF2B5EF4-FFF2-40B4-BE49-F238E27FC236}">
                <a16:creationId xmlns:a16="http://schemas.microsoft.com/office/drawing/2014/main" id="{2CBFE2F0-02FA-996E-6F09-10A462646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9360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pic>
        <p:nvPicPr>
          <p:cNvPr id="9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9A9CF9A2-A515-5FF6-5D08-C38553BEA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1AE867E2-F3EB-5ADF-48DE-58530979DEEF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4DDA275-D7CF-2C0F-79ED-8FFBB12148E6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2" descr="Bill Belichick | Biography &amp; Facts | Britannica">
            <a:extLst>
              <a:ext uri="{FF2B5EF4-FFF2-40B4-BE49-F238E27FC236}">
                <a16:creationId xmlns:a16="http://schemas.microsoft.com/office/drawing/2014/main" id="{A4C3566B-5DD3-C71B-282E-CA76B517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485937D-F4C4-4153-92DF-FA8D6520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292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785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3ECDA-1BDC-51AC-11AE-67B314FF7274}"/>
              </a:ext>
            </a:extLst>
          </p:cNvPr>
          <p:cNvSpPr txBox="1"/>
          <p:nvPr/>
        </p:nvSpPr>
        <p:spPr>
          <a:xfrm>
            <a:off x="7037578" y="3017296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496F04-2057-FA9B-3B28-5B2A5914E2BF}"/>
              </a:ext>
            </a:extLst>
          </p:cNvPr>
          <p:cNvSpPr txBox="1"/>
          <p:nvPr/>
        </p:nvSpPr>
        <p:spPr>
          <a:xfrm>
            <a:off x="6764909" y="4368159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Traffic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which programs should be executed by the 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0FF95D-9912-3670-6F89-36C7F6790132}"/>
              </a:ext>
            </a:extLst>
          </p:cNvPr>
          <p:cNvSpPr txBox="1"/>
          <p:nvPr/>
        </p:nvSpPr>
        <p:spPr>
          <a:xfrm>
            <a:off x="6772599" y="5467247"/>
            <a:ext cx="5062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physical memory is utilized 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6400" y="3200400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7B83AF88-C5F9-F403-E60A-A2EB30A6BA7E}"/>
              </a:ext>
            </a:extLst>
          </p:cNvPr>
          <p:cNvSpPr/>
          <p:nvPr/>
        </p:nvSpPr>
        <p:spPr>
          <a:xfrm>
            <a:off x="5879591" y="2902996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91D4A42-5B04-F8A2-7B3A-F3914140FD98}"/>
              </a:ext>
            </a:extLst>
          </p:cNvPr>
          <p:cNvSpPr/>
          <p:nvPr/>
        </p:nvSpPr>
        <p:spPr>
          <a:xfrm>
            <a:off x="5860017" y="4512464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0" name="Picture 2" descr="Bill Belichick | Biography &amp; Facts | Britannica">
            <a:extLst>
              <a:ext uri="{FF2B5EF4-FFF2-40B4-BE49-F238E27FC236}">
                <a16:creationId xmlns:a16="http://schemas.microsoft.com/office/drawing/2014/main" id="{1B041E48-643A-66EE-4BAD-0103EF85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96" y="4368277"/>
            <a:ext cx="1749804" cy="201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C6F2F3FA-DCD6-B3C1-0FED-C12664DDE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1854" y="4999072"/>
            <a:ext cx="2341431" cy="17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69BD85AE-5D18-DA1B-775A-DA659314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1918" y="5094927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dult Magic Magician Costume - Walmart.com">
            <a:extLst>
              <a:ext uri="{FF2B5EF4-FFF2-40B4-BE49-F238E27FC236}">
                <a16:creationId xmlns:a16="http://schemas.microsoft.com/office/drawing/2014/main" id="{B4DEC239-033B-E0A4-023C-D6F89645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0915" y="1186026"/>
            <a:ext cx="3566449" cy="50949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06312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Operating Systems Review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C76E7-F10B-B1DB-41FD-37E763803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64970"/>
            <a:ext cx="7086600" cy="332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93DF6B-7712-3CA8-FCEB-FFAD1FA6178F}"/>
              </a:ext>
            </a:extLst>
          </p:cNvPr>
          <p:cNvSpPr txBox="1"/>
          <p:nvPr/>
        </p:nvSpPr>
        <p:spPr>
          <a:xfrm>
            <a:off x="8001000" y="8166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Responsibilities of the OS?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861F0-48AB-C03E-B827-66EAE294D51E}"/>
              </a:ext>
            </a:extLst>
          </p:cNvPr>
          <p:cNvSpPr txBox="1"/>
          <p:nvPr/>
        </p:nvSpPr>
        <p:spPr>
          <a:xfrm>
            <a:off x="6976619" y="1853461"/>
            <a:ext cx="5062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pic>
        <p:nvPicPr>
          <p:cNvPr id="17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7DC39F55-1600-2F56-F0E5-BE5C9E03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3460" y="3128698"/>
            <a:ext cx="1591504" cy="21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25F288-4FF8-38D5-24FE-AB72EFAA1F06}"/>
              </a:ext>
            </a:extLst>
          </p:cNvPr>
          <p:cNvSpPr txBox="1"/>
          <p:nvPr/>
        </p:nvSpPr>
        <p:spPr>
          <a:xfrm>
            <a:off x="7221652" y="3086707"/>
            <a:ext cx="3082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does an application get access to a computer's resources?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14:cNvPr>
              <p14:cNvContentPartPr/>
              <p14:nvPr/>
            </p14:nvContentPartPr>
            <p14:xfrm>
              <a:off x="4831501" y="2600270"/>
              <a:ext cx="1128240" cy="35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9174C3-DD28-24DF-D910-11BA765C38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3507" y="2582270"/>
                <a:ext cx="1163869" cy="387000"/>
              </a:xfrm>
              <a:prstGeom prst="rect">
                <a:avLst/>
              </a:prstGeom>
            </p:spPr>
          </p:pic>
        </mc:Fallback>
      </mc:AlternateContent>
      <p:pic>
        <p:nvPicPr>
          <p:cNvPr id="6146" name="Picture 2" descr="Add file, create, create file, document, file, new, new file icon -  Download on Iconfinder">
            <a:extLst>
              <a:ext uri="{FF2B5EF4-FFF2-40B4-BE49-F238E27FC236}">
                <a16:creationId xmlns:a16="http://schemas.microsoft.com/office/drawing/2014/main" id="{967BE29D-AE5F-BF04-42FC-CB5280B3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5376" y="2368982"/>
            <a:ext cx="101566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14:cNvPr>
              <p14:cNvContentPartPr/>
              <p14:nvPr/>
            </p14:nvContentPartPr>
            <p14:xfrm>
              <a:off x="3364501" y="4370390"/>
              <a:ext cx="2550240" cy="739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79F8D8-27D7-44A9-FB08-817A3360F8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6501" y="4352390"/>
                <a:ext cx="2585880" cy="77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5DA4D65-3D67-5CBF-7C89-0ABDE8076A3A}"/>
              </a:ext>
            </a:extLst>
          </p:cNvPr>
          <p:cNvGrpSpPr/>
          <p:nvPr/>
        </p:nvGrpSpPr>
        <p:grpSpPr>
          <a:xfrm>
            <a:off x="5804581" y="3648950"/>
            <a:ext cx="179280" cy="277200"/>
            <a:chOff x="5804581" y="3648950"/>
            <a:chExt cx="17928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14:cNvPr>
                <p14:cNvContentPartPr/>
                <p14:nvPr/>
              </p14:nvContentPartPr>
              <p14:xfrm>
                <a:off x="5804581" y="3648950"/>
                <a:ext cx="179280" cy="17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68409FA-67CB-07AD-27A6-73487269A3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6581" y="3630913"/>
                  <a:ext cx="214920" cy="210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14:cNvPr>
                <p14:cNvContentPartPr/>
                <p14:nvPr/>
              </p14:nvContentPartPr>
              <p14:xfrm>
                <a:off x="5854981" y="392579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325692-0111-0301-3599-40E305C348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6981" y="39077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3073487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4414621" cy="20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</p:spTree>
    <p:extLst>
      <p:ext uri="{BB962C8B-B14F-4D97-AF65-F5344CB8AC3E}">
        <p14:creationId xmlns:p14="http://schemas.microsoft.com/office/powerpoint/2010/main" val="194482187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4A42A3-ED68-D8CC-3B81-09D24D1D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57400"/>
            <a:ext cx="2286000" cy="10653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1143000" y="10419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7ED387-8E8E-0948-8235-EC7DE182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938" y="1915555"/>
            <a:ext cx="3848010" cy="1431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6C69F6-DE59-D9A4-0438-37D3546B0DD1}"/>
              </a:ext>
            </a:extLst>
          </p:cNvPr>
          <p:cNvCxnSpPr/>
          <p:nvPr/>
        </p:nvCxnSpPr>
        <p:spPr>
          <a:xfrm>
            <a:off x="3124200" y="2438400"/>
            <a:ext cx="838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D1884B-968E-3C97-823B-16CB76CB64B5}"/>
              </a:ext>
            </a:extLst>
          </p:cNvPr>
          <p:cNvCxnSpPr/>
          <p:nvPr/>
        </p:nvCxnSpPr>
        <p:spPr>
          <a:xfrm>
            <a:off x="8001000" y="2563537"/>
            <a:ext cx="1447800" cy="16274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6B94E8F-791C-4262-25F6-FD1ADCF48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65" y="4256014"/>
            <a:ext cx="5847876" cy="1656335"/>
          </a:xfrm>
          <a:prstGeom prst="rect">
            <a:avLst/>
          </a:prstGeom>
        </p:spPr>
      </p:pic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588A66-8A29-C45C-CB0C-E5286C050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10" y="3626173"/>
            <a:ext cx="5562600" cy="29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785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965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</p:spTree>
    <p:extLst>
      <p:ext uri="{BB962C8B-B14F-4D97-AF65-F5344CB8AC3E}">
        <p14:creationId xmlns:p14="http://schemas.microsoft.com/office/powerpoint/2010/main" val="34483345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0D7A20-D265-7DB0-1C1C-706771408752}"/>
              </a:ext>
            </a:extLst>
          </p:cNvPr>
          <p:cNvSpPr/>
          <p:nvPr/>
        </p:nvSpPr>
        <p:spPr>
          <a:xfrm>
            <a:off x="228600" y="1752600"/>
            <a:ext cx="3581400" cy="1447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Software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CB47AF6-CDB0-B214-28B9-6AD735E4921D}"/>
              </a:ext>
            </a:extLst>
          </p:cNvPr>
          <p:cNvSpPr/>
          <p:nvPr/>
        </p:nvSpPr>
        <p:spPr>
          <a:xfrm>
            <a:off x="228600" y="3580826"/>
            <a:ext cx="3581400" cy="1447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2400" b="1"/>
              <a:t>Hardware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37327C6-C15A-7DB7-94BE-B77C38857CFE}"/>
              </a:ext>
            </a:extLst>
          </p:cNvPr>
          <p:cNvSpPr/>
          <p:nvPr/>
        </p:nvSpPr>
        <p:spPr>
          <a:xfrm>
            <a:off x="381000" y="3762017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C9CAFC-6CBD-A6C0-8396-435D164C8ACE}"/>
              </a:ext>
            </a:extLst>
          </p:cNvPr>
          <p:cNvSpPr/>
          <p:nvPr/>
        </p:nvSpPr>
        <p:spPr>
          <a:xfrm>
            <a:off x="2819400" y="3762016"/>
            <a:ext cx="838200" cy="362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sz="900" b="1">
                <a:solidFill>
                  <a:schemeClr val="tx1"/>
                </a:solidFill>
              </a:rPr>
              <a:t>Memory</a:t>
            </a:r>
          </a:p>
        </p:txBody>
      </p:sp>
      <p:pic>
        <p:nvPicPr>
          <p:cNvPr id="1026" name="Picture 2" descr="Mictyris longicarpus - Wikipedia">
            <a:extLst>
              <a:ext uri="{FF2B5EF4-FFF2-40B4-BE49-F238E27FC236}">
                <a16:creationId xmlns:a16="http://schemas.microsoft.com/office/drawing/2014/main" id="{F6BB3DA8-41FF-B085-2269-CAD28757D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0" y="4327038"/>
            <a:ext cx="636499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28B3D55-D754-62D7-D945-A971DD10D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1863612"/>
            <a:ext cx="558686" cy="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819EB-6591-486C-1A4B-128F5C186783}"/>
              </a:ext>
            </a:extLst>
          </p:cNvPr>
          <p:cNvSpPr txBox="1"/>
          <p:nvPr/>
        </p:nvSpPr>
        <p:spPr>
          <a:xfrm>
            <a:off x="479455" y="2745293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print(“hello world!”)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275CF-41ED-8F41-7324-50206AE8CCFF}"/>
              </a:ext>
            </a:extLst>
          </p:cNvPr>
          <p:cNvSpPr/>
          <p:nvPr/>
        </p:nvSpPr>
        <p:spPr>
          <a:xfrm>
            <a:off x="228600" y="3188550"/>
            <a:ext cx="3581400" cy="386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 b="1"/>
              <a:t>Operating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FB464D-3EB1-24DB-B7B5-3A6F6B0373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61" r="19714"/>
          <a:stretch>
            <a:fillRect/>
          </a:stretch>
        </p:blipFill>
        <p:spPr>
          <a:xfrm>
            <a:off x="4462195" y="882536"/>
            <a:ext cx="7247955" cy="4635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231333-4F95-15FE-3C80-0D6DABB726BA}"/>
              </a:ext>
            </a:extLst>
          </p:cNvPr>
          <p:cNvSpPr txBox="1"/>
          <p:nvPr/>
        </p:nvSpPr>
        <p:spPr>
          <a:xfrm>
            <a:off x="152400" y="180699"/>
            <a:ext cx="4533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161825571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operating system have hundreds of different syscalls, and different syscalls have different parameters, we need a way to distinguish them</a:t>
            </a:r>
          </a:p>
        </p:txBody>
      </p:sp>
    </p:spTree>
    <p:extLst>
      <p:ext uri="{BB962C8B-B14F-4D97-AF65-F5344CB8AC3E}">
        <p14:creationId xmlns:p14="http://schemas.microsoft.com/office/powerpoint/2010/main" val="80215051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64" b="51033"/>
          <a:stretch>
            <a:fillRect/>
          </a:stretch>
        </p:blipFill>
        <p:spPr bwMode="auto">
          <a:xfrm>
            <a:off x="6320596" y="1219200"/>
            <a:ext cx="427120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210F0-7B22-1B38-260B-EC8A827F806E}"/>
              </a:ext>
            </a:extLst>
          </p:cNvPr>
          <p:cNvSpPr txBox="1"/>
          <p:nvPr/>
        </p:nvSpPr>
        <p:spPr>
          <a:xfrm>
            <a:off x="4915841" y="4140001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operating system have hundreds of different syscalls, and different syscalls have different parameters, we need a way to distinguish them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7E901-9A4E-4694-D3A5-72D28EFDCD31}"/>
              </a:ext>
            </a:extLst>
          </p:cNvPr>
          <p:cNvSpPr txBox="1"/>
          <p:nvPr/>
        </p:nvSpPr>
        <p:spPr>
          <a:xfrm>
            <a:off x="4808245" y="5411598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OS will look at the values at certain registers!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39522016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800FB9-662A-3C08-B4D4-AC59723F4B0B}"/>
              </a:ext>
            </a:extLst>
          </p:cNvPr>
          <p:cNvSpPr txBox="1"/>
          <p:nvPr/>
        </p:nvSpPr>
        <p:spPr>
          <a:xfrm>
            <a:off x="4800600" y="2362200"/>
            <a:ext cx="82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Demo:</a:t>
            </a:r>
          </a:p>
          <a:p>
            <a:r>
              <a:rPr lang="en-US" b="1" dirty="0" err="1"/>
              <a:t>bc.c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362795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DD66B63-04C2-FD64-73D2-0062BA6A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8600"/>
            <a:ext cx="7239000" cy="57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8953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running in user mode must use API/syscalls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5A07592-DEAD-161C-360E-956B398193A6}"/>
              </a:ext>
            </a:extLst>
          </p:cNvPr>
          <p:cNvSpPr/>
          <p:nvPr/>
        </p:nvSpPr>
        <p:spPr>
          <a:xfrm>
            <a:off x="679132" y="1055121"/>
            <a:ext cx="4595671" cy="47624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1174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EA870-3DCA-1B54-1D1E-34D840ACB3AD}"/>
              </a:ext>
            </a:extLst>
          </p:cNvPr>
          <p:cNvSpPr txBox="1"/>
          <p:nvPr/>
        </p:nvSpPr>
        <p:spPr>
          <a:xfrm>
            <a:off x="5791200" y="1277157"/>
            <a:ext cx="5205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All applications run in user mode.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87648-05AE-82A2-6FF6-57BC024523D5}"/>
              </a:ext>
            </a:extLst>
          </p:cNvPr>
          <p:cNvSpPr txBox="1"/>
          <p:nvPr/>
        </p:nvSpPr>
        <p:spPr>
          <a:xfrm>
            <a:off x="6096000" y="1742508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code has no ability to directly access hardware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78B776-F19B-E031-2B9D-240D8B1AEB83}"/>
              </a:ext>
            </a:extLst>
          </p:cNvPr>
          <p:cNvSpPr txBox="1"/>
          <p:nvPr/>
        </p:nvSpPr>
        <p:spPr>
          <a:xfrm>
            <a:off x="6102579" y="211184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running in user mode must use API/syscalls to access hardware and memory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17EC04-50EB-3818-2648-355E553FF7B2}"/>
              </a:ext>
            </a:extLst>
          </p:cNvPr>
          <p:cNvSpPr txBox="1"/>
          <p:nvPr/>
        </p:nvSpPr>
        <p:spPr>
          <a:xfrm>
            <a:off x="5765685" y="3407599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Code running in kernel-mode has complete, unrestricted access to computer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2543DB-470B-281B-1459-18551B8A5052}"/>
              </a:ext>
            </a:extLst>
          </p:cNvPr>
          <p:cNvSpPr txBox="1"/>
          <p:nvPr/>
        </p:nvSpPr>
        <p:spPr>
          <a:xfrm>
            <a:off x="6096000" y="4886476"/>
            <a:ext cx="502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Reserved for the lowest-level trusted functions of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00726474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9222" name="Picture 6" descr="Difference Between User Mode and Kernel Mode | Compare the Difference  Between Similar Terms">
            <a:extLst>
              <a:ext uri="{FF2B5EF4-FFF2-40B4-BE49-F238E27FC236}">
                <a16:creationId xmlns:a16="http://schemas.microsoft.com/office/drawing/2014/main" id="{FF088626-6AFF-4DAB-676B-B4B600C9D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04774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3ADA15CC-10AE-C02E-B433-4AE2D7C0AB43}"/>
              </a:ext>
            </a:extLst>
          </p:cNvPr>
          <p:cNvSpPr/>
          <p:nvPr/>
        </p:nvSpPr>
        <p:spPr>
          <a:xfrm>
            <a:off x="2114550" y="2590799"/>
            <a:ext cx="1752600" cy="167640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42F19-6FF5-D4D5-1DE1-8577C2C22F8B}"/>
              </a:ext>
            </a:extLst>
          </p:cNvPr>
          <p:cNvSpPr txBox="1"/>
          <p:nvPr/>
        </p:nvSpPr>
        <p:spPr>
          <a:xfrm>
            <a:off x="6004656" y="2057400"/>
            <a:ext cx="5582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The collective functionality and services of the OS that manages the computer and its resources is called the </a:t>
            </a:r>
            <a:r>
              <a:rPr lang="en-US" sz="2800" b="1"/>
              <a:t>kernel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84579910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2492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21728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4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28058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3DE0A-25F4-4082-0CF0-6521CF736171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23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47340DE2-023C-B425-356F-C1049AAA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007EA847-FEE9-688B-5962-A2B0936F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DA8A0CE-91B9-2C72-A492-4750EB5A07ED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8" name="Picture 2" descr="Bill Belichick | Biography &amp; Facts | Britannica">
            <a:extLst>
              <a:ext uri="{FF2B5EF4-FFF2-40B4-BE49-F238E27FC236}">
                <a16:creationId xmlns:a16="http://schemas.microsoft.com/office/drawing/2014/main" id="{20B9F62E-AC56-9B00-88EB-C736104B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7A2E50-78BA-C37F-A7BC-1FD1FAC2618C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D13E2-592D-A419-8445-2647B2228429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067248D-C097-1A3B-4D31-13118FA400AD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19CFDD7B-F328-C825-6CC8-9B853CFEE26A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5CA614D-5B38-B983-8875-3129A6CD45C3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03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0A42B7F-38E4-6D5B-F91C-729A6FDC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 descr="Adult Magic Magician Costume - Walmart.com">
            <a:extLst>
              <a:ext uri="{FF2B5EF4-FFF2-40B4-BE49-F238E27FC236}">
                <a16:creationId xmlns:a16="http://schemas.microsoft.com/office/drawing/2014/main" id="{495A0CAD-10AF-E0FE-5F1A-9487762E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318520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4526D9-6CFD-3A15-7777-64CC9E3B714E}"/>
              </a:ext>
            </a:extLst>
          </p:cNvPr>
          <p:cNvSpPr txBox="1"/>
          <p:nvPr/>
        </p:nvSpPr>
        <p:spPr>
          <a:xfrm>
            <a:off x="5430664" y="55031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Applications evoke operating system defined functions, or  </a:t>
            </a:r>
            <a:r>
              <a:rPr lang="en-US" b="1"/>
              <a:t>system calls </a:t>
            </a:r>
            <a:r>
              <a:rPr lang="en-US"/>
              <a:t>(</a:t>
            </a:r>
            <a:r>
              <a:rPr lang="en-US" b="1" err="1"/>
              <a:t>syscalls</a:t>
            </a:r>
            <a:r>
              <a:rPr lang="en-US"/>
              <a:t>), to access computing resources </a:t>
            </a: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0BDCC92F-A9B6-7C2F-C240-3FD0FA64A0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Why system calls consume more resources - SoByte">
            <a:extLst>
              <a:ext uri="{FF2B5EF4-FFF2-40B4-BE49-F238E27FC236}">
                <a16:creationId xmlns:a16="http://schemas.microsoft.com/office/drawing/2014/main" id="{6FB7F3F0-D1E8-402B-A282-F8C6C0A9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6320596" y="1219200"/>
            <a:ext cx="5261804" cy="516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4FD31-7359-04FD-BA1E-04691681D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255984"/>
            <a:ext cx="3731701" cy="25540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64205-4CE5-56FA-A529-F00244AF10D9}"/>
              </a:ext>
            </a:extLst>
          </p:cNvPr>
          <p:cNvCxnSpPr>
            <a:stCxn id="14" idx="0"/>
          </p:cNvCxnSpPr>
          <p:nvPr/>
        </p:nvCxnSpPr>
        <p:spPr>
          <a:xfrm flipV="1">
            <a:off x="990600" y="3185648"/>
            <a:ext cx="152400" cy="1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69AB38-A75B-7E20-F765-E359AC041E66}"/>
              </a:ext>
            </a:extLst>
          </p:cNvPr>
          <p:cNvSpPr txBox="1"/>
          <p:nvPr/>
        </p:nvSpPr>
        <p:spPr>
          <a:xfrm>
            <a:off x="513546" y="338198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FF0000"/>
                </a:solidFill>
              </a:rPr>
              <a:t>syscall</a:t>
            </a:r>
            <a:endParaRPr lang="en-US" b="1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EB71F3-35BF-D307-FD51-D21DCDAD1C3D}"/>
              </a:ext>
            </a:extLst>
          </p:cNvPr>
          <p:cNvCxnSpPr/>
          <p:nvPr/>
        </p:nvCxnSpPr>
        <p:spPr>
          <a:xfrm flipH="1">
            <a:off x="8839200" y="1014780"/>
            <a:ext cx="457200" cy="381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D704E1-0719-B294-13B8-3CF97ABA0442}"/>
              </a:ext>
            </a:extLst>
          </p:cNvPr>
          <p:cNvSpPr txBox="1"/>
          <p:nvPr/>
        </p:nvSpPr>
        <p:spPr>
          <a:xfrm>
            <a:off x="9260604" y="783148"/>
            <a:ext cx="2168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/>
              <a:t>Libraries handle the system calls for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058BE6-BBAC-C5FE-216F-086E40122202}"/>
              </a:ext>
            </a:extLst>
          </p:cNvPr>
          <p:cNvSpPr/>
          <p:nvPr/>
        </p:nvSpPr>
        <p:spPr>
          <a:xfrm>
            <a:off x="488621" y="436757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D9526D-757F-B1CE-58C5-2323A57CF7A7}"/>
              </a:ext>
            </a:extLst>
          </p:cNvPr>
          <p:cNvSpPr/>
          <p:nvPr/>
        </p:nvSpPr>
        <p:spPr>
          <a:xfrm>
            <a:off x="488621" y="4907715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EBX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2357EE-501F-8021-F5A2-5B7F95787762}"/>
              </a:ext>
            </a:extLst>
          </p:cNvPr>
          <p:cNvSpPr/>
          <p:nvPr/>
        </p:nvSpPr>
        <p:spPr>
          <a:xfrm>
            <a:off x="488621" y="5420002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ECX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41CFC9-06ED-7BA7-93E9-89F295022995}"/>
              </a:ext>
            </a:extLst>
          </p:cNvPr>
          <p:cNvSpPr/>
          <p:nvPr/>
        </p:nvSpPr>
        <p:spPr>
          <a:xfrm>
            <a:off x="488621" y="5932288"/>
            <a:ext cx="762000" cy="38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EDX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2CBDB-6398-1E13-1722-8CE8724D72A2}"/>
              </a:ext>
            </a:extLst>
          </p:cNvPr>
          <p:cNvSpPr txBox="1"/>
          <p:nvPr/>
        </p:nvSpPr>
        <p:spPr>
          <a:xfrm>
            <a:off x="1281381" y="4367575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System Call Number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A14AC-7E1B-C1DE-F6F7-FCEFE8FDD663}"/>
              </a:ext>
            </a:extLst>
          </p:cNvPr>
          <p:cNvSpPr txBox="1"/>
          <p:nvPr/>
        </p:nvSpPr>
        <p:spPr>
          <a:xfrm>
            <a:off x="1281381" y="487866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Address of “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/bin/bc</a:t>
            </a:r>
            <a:r>
              <a:rPr lang="en-US"/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E43D1-BD19-9A00-9FFD-B82B294B6795}"/>
              </a:ext>
            </a:extLst>
          </p:cNvPr>
          <p:cNvSpPr txBox="1"/>
          <p:nvPr/>
        </p:nvSpPr>
        <p:spPr>
          <a:xfrm>
            <a:off x="1359029" y="539895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 or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98D8C-2B53-1FEB-E798-1F82583CE03F}"/>
              </a:ext>
            </a:extLst>
          </p:cNvPr>
          <p:cNvSpPr txBox="1"/>
          <p:nvPr/>
        </p:nvSpPr>
        <p:spPr>
          <a:xfrm>
            <a:off x="1366474" y="5922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INT 0x80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C42FB2-DC18-C1F9-03A6-78881213B7EA}"/>
              </a:ext>
            </a:extLst>
          </p:cNvPr>
          <p:cNvSpPr txBox="1"/>
          <p:nvPr/>
        </p:nvSpPr>
        <p:spPr>
          <a:xfrm>
            <a:off x="2667000" y="5914343"/>
            <a:ext cx="1521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send trap to kernel and invoke the syscall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C7D48C-CAD6-755E-DBA1-477630606A52}"/>
              </a:ext>
            </a:extLst>
          </p:cNvPr>
          <p:cNvSpPr txBox="1"/>
          <p:nvPr/>
        </p:nvSpPr>
        <p:spPr>
          <a:xfrm>
            <a:off x="2667000" y="5490697"/>
            <a:ext cx="15808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Environment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83FA6-FC4D-AD12-82F1-2458A02D0148}"/>
              </a:ext>
            </a:extLst>
          </p:cNvPr>
          <p:cNvSpPr/>
          <p:nvPr/>
        </p:nvSpPr>
        <p:spPr>
          <a:xfrm>
            <a:off x="7839445" y="3794154"/>
            <a:ext cx="1072903" cy="3068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14:cNvPr>
              <p14:cNvContentPartPr/>
              <p14:nvPr/>
            </p14:nvContentPartPr>
            <p14:xfrm>
              <a:off x="9067981" y="4428994"/>
              <a:ext cx="40212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D4D28F-4F1B-E47D-1152-4AFC94C06E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8973" y="4419994"/>
                <a:ext cx="419776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14:cNvPr>
              <p14:cNvContentPartPr/>
              <p14:nvPr/>
            </p14:nvContentPartPr>
            <p14:xfrm>
              <a:off x="7331701" y="4596034"/>
              <a:ext cx="343080" cy="34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8DAEE4-3DC8-8CBE-1928-E5A5EBC7C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2692" y="4587126"/>
                <a:ext cx="360739" cy="52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14:cNvPr>
              <p14:cNvContentPartPr/>
              <p14:nvPr/>
            </p14:nvContentPartPr>
            <p14:xfrm>
              <a:off x="11618221" y="3011314"/>
              <a:ext cx="362160" cy="1000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CF220D9-477A-8C31-1D96-73496FF7C1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09230" y="3002314"/>
                <a:ext cx="379782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14:cNvPr>
              <p14:cNvContentPartPr/>
              <p14:nvPr/>
            </p14:nvContentPartPr>
            <p14:xfrm>
              <a:off x="2617141" y="25947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8514D8B-8521-80F4-21C8-2DEB0AF361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141" y="2504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3E54A3C6-F6EF-7D8F-86A5-D85B63178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082" y="943652"/>
            <a:ext cx="10716939" cy="484027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4EBF690-6DB1-BD59-EFDF-A777DDC78C79}"/>
              </a:ext>
            </a:extLst>
          </p:cNvPr>
          <p:cNvSpPr/>
          <p:nvPr/>
        </p:nvSpPr>
        <p:spPr>
          <a:xfrm>
            <a:off x="942471" y="2258271"/>
            <a:ext cx="10002257" cy="2281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https://chromium.googlesource.com/chromiumos/docs/+/master/constants/syscalls.md#x86-32_bit</a:t>
            </a:r>
          </a:p>
        </p:txBody>
      </p:sp>
    </p:spTree>
    <p:extLst>
      <p:ext uri="{BB962C8B-B14F-4D97-AF65-F5344CB8AC3E}">
        <p14:creationId xmlns:p14="http://schemas.microsoft.com/office/powerpoint/2010/main" val="136858017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76200" y="152400"/>
            <a:ext cx="495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err="1"/>
              <a:t>Syscalls</a:t>
            </a:r>
            <a:endParaRPr lang="en-US" sz="28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597298C-DC8B-9DEF-03B6-42A67990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35288"/>
            <a:ext cx="9113086" cy="54864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BEDADED-AC7C-5C83-7821-E61C80BE34A8}"/>
              </a:ext>
            </a:extLst>
          </p:cNvPr>
          <p:cNvSpPr/>
          <p:nvPr/>
        </p:nvSpPr>
        <p:spPr>
          <a:xfrm>
            <a:off x="9448800" y="5486400"/>
            <a:ext cx="1143000" cy="53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03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600" y="3295710"/>
                <a:ext cx="351701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230" y="295263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9746" y="3019588"/>
                <a:ext cx="810008" cy="185220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nk 10">
            <a:extLst>
              <a:ext uri="{FF2B5EF4-FFF2-40B4-BE49-F238E27FC236}">
                <a16:creationId xmlns:a16="http://schemas.microsoft.com/office/drawing/2014/main" id="{4EA27618-686E-8D71-A338-AA842BB67B6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3700830" y="3105270"/>
            <a:ext cx="375480" cy="1467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1750" y="343863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does a </a:t>
            </a:r>
            <a:r>
              <a:rPr lang="en-US" b="1"/>
              <a:t>program</a:t>
            </a:r>
            <a:r>
              <a:rPr lang="en-US"/>
              <a:t> get loaded into memory?</a:t>
            </a:r>
          </a:p>
        </p:txBody>
      </p:sp>
    </p:spTree>
    <p:extLst>
      <p:ext uri="{BB962C8B-B14F-4D97-AF65-F5344CB8AC3E}">
        <p14:creationId xmlns:p14="http://schemas.microsoft.com/office/powerpoint/2010/main" val="913726539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981200"/>
            <a:ext cx="7086600" cy="3328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14:cNvPr>
              <p14:cNvContentPartPr/>
              <p14:nvPr/>
            </p14:nvContentPartPr>
            <p14:xfrm>
              <a:off x="3103590" y="3304710"/>
              <a:ext cx="334080" cy="128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F10550-AC34-6A6B-CB0D-420864CDEA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4600" y="3295710"/>
                <a:ext cx="351701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14:cNvPr>
              <p14:cNvContentPartPr/>
              <p14:nvPr/>
            </p14:nvContentPartPr>
            <p14:xfrm>
              <a:off x="4012230" y="2961630"/>
              <a:ext cx="817920" cy="1676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F7BAF91-330B-B9A8-58ED-7522F17D1D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3230" y="2952630"/>
                <a:ext cx="83556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14:cNvPr>
              <p14:cNvContentPartPr/>
              <p14:nvPr/>
            </p14:nvContentPartPr>
            <p14:xfrm>
              <a:off x="2628750" y="3028590"/>
              <a:ext cx="792360" cy="183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34C584-8011-22AB-E11E-E446854BE4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19746" y="3019588"/>
                <a:ext cx="810008" cy="1852203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nk 10">
            <a:extLst>
              <a:ext uri="{FF2B5EF4-FFF2-40B4-BE49-F238E27FC236}">
                <a16:creationId xmlns:a16="http://schemas.microsoft.com/office/drawing/2014/main" id="{4EA27618-686E-8D71-A338-AA842BB67B63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3700830" y="3104910"/>
            <a:ext cx="375480" cy="1467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14:cNvPr>
              <p14:cNvContentPartPr/>
              <p14:nvPr/>
            </p14:nvContentPartPr>
            <p14:xfrm>
              <a:off x="4140750" y="3447630"/>
              <a:ext cx="612360" cy="135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1B9F0A-B854-5DAF-AC3D-0D2259AAA3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31750" y="3438630"/>
                <a:ext cx="630000" cy="1368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7333277" y="234387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does a </a:t>
            </a:r>
            <a:r>
              <a:rPr lang="en-US" b="1"/>
              <a:t>program</a:t>
            </a:r>
            <a:r>
              <a:rPr lang="en-US"/>
              <a:t> get loaded into memory?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4FCC90-515E-D1A2-83F6-8F8398129E11}"/>
              </a:ext>
            </a:extLst>
          </p:cNvPr>
          <p:cNvSpPr txBox="1"/>
          <p:nvPr/>
        </p:nvSpPr>
        <p:spPr>
          <a:xfrm>
            <a:off x="7333277" y="335287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 active program running on a computer is called a </a:t>
            </a:r>
            <a:r>
              <a:rPr lang="en-US" b="1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31531557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49314-68BD-1CA5-0DD3-B421BA24D2FB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/>
              <a:t> Executable Code</a:t>
            </a:r>
          </a:p>
          <a:p>
            <a:r>
              <a:rPr lang="en-US" sz="3200" b="1"/>
              <a:t> </a:t>
            </a:r>
          </a:p>
          <a:p>
            <a:r>
              <a:rPr lang="en-US" sz="3200" b="1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30CF2-3CBF-1176-8F95-9B57CB70ED94}"/>
              </a:ext>
            </a:extLst>
          </p:cNvPr>
          <p:cNvSpPr/>
          <p:nvPr/>
        </p:nvSpPr>
        <p:spPr>
          <a:xfrm>
            <a:off x="152400" y="1905506"/>
            <a:ext cx="4343400" cy="16758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F2FDB-04BE-9185-86A2-D36EF469FB3C}"/>
              </a:ext>
            </a:extLst>
          </p:cNvPr>
          <p:cNvSpPr txBox="1"/>
          <p:nvPr/>
        </p:nvSpPr>
        <p:spPr>
          <a:xfrm>
            <a:off x="1981200" y="153248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What does this look like?</a:t>
            </a:r>
          </a:p>
        </p:txBody>
      </p:sp>
    </p:spTree>
    <p:extLst>
      <p:ext uri="{BB962C8B-B14F-4D97-AF65-F5344CB8AC3E}">
        <p14:creationId xmlns:p14="http://schemas.microsoft.com/office/powerpoint/2010/main" val="210163148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r="24731"/>
          <a:stretch>
            <a:fillRect/>
          </a:stretch>
        </p:blipFill>
        <p:spPr>
          <a:xfrm>
            <a:off x="180975" y="2057400"/>
            <a:ext cx="4914900" cy="4293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295275" y="1880721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21A43F-642F-E79C-BE9A-E340963BF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32" y="1494670"/>
            <a:ext cx="3962400" cy="490644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038600"/>
            <a:ext cx="3633787" cy="1295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5376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864213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Text Segment</a:t>
            </a:r>
            <a:r>
              <a:rPr lang="en-US" sz="2000"/>
              <a:t>- binary executable instructions for the process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88412868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83877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5" y="2291544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Data Segment</a:t>
            </a:r>
            <a:r>
              <a:rPr lang="en-US" sz="2000"/>
              <a:t>- Static variables initialized by the programmer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294885803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251215"/>
              </p:ext>
            </p:extLst>
          </p:nvPr>
        </p:nvGraphicFramePr>
        <p:xfrm>
          <a:off x="7550915" y="1009578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BSS Segment</a:t>
            </a:r>
            <a:r>
              <a:rPr lang="en-US" sz="2000"/>
              <a:t>- contains statically allocated variables that are declared, but have not been assigned a value yet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416303666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08748"/>
              </p:ext>
            </p:extLst>
          </p:nvPr>
        </p:nvGraphicFramePr>
        <p:xfrm>
          <a:off x="7550915" y="1009578"/>
          <a:ext cx="3040885" cy="56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Heap</a:t>
            </a:r>
            <a:r>
              <a:rPr lang="en-US" sz="2000"/>
              <a:t>- memory set aside for dynamic allocation (e.g. malloc). Grows “up” as more memory is allocated</a:t>
            </a:r>
            <a:endParaRPr lang="en-US" sz="2000" b="1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59738" y="2456475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215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83DE0A-25F4-4082-0CF0-6521CF736171}"/>
              </a:ext>
            </a:extLst>
          </p:cNvPr>
          <p:cNvSpPr txBox="1"/>
          <p:nvPr/>
        </p:nvSpPr>
        <p:spPr>
          <a:xfrm>
            <a:off x="156379" y="1294358"/>
            <a:ext cx="4647426" cy="414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/>
              <a:t>1. Process Manager </a:t>
            </a:r>
          </a:p>
          <a:p>
            <a:pPr>
              <a:lnSpc>
                <a:spcPct val="150000"/>
              </a:lnSpc>
            </a:pPr>
            <a:r>
              <a:rPr lang="en-US" sz="3600" b="1"/>
              <a:t>2. Interface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3. Memory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4. Traffic Manager</a:t>
            </a:r>
          </a:p>
          <a:p>
            <a:pPr>
              <a:lnSpc>
                <a:spcPct val="150000"/>
              </a:lnSpc>
            </a:pPr>
            <a:r>
              <a:rPr lang="en-US" sz="3600" b="1"/>
              <a:t>5. Illusion Manager</a:t>
            </a:r>
          </a:p>
        </p:txBody>
      </p:sp>
      <p:pic>
        <p:nvPicPr>
          <p:cNvPr id="23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47340DE2-023C-B425-356F-C1049AAA7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8826" y="1459703"/>
            <a:ext cx="2044503" cy="270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007EA847-FEE9-688B-5962-A2B0936F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7660" y="4223175"/>
            <a:ext cx="2657961" cy="176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DA8A0CE-91B9-2C72-A492-4750EB5A07ED}"/>
              </a:ext>
            </a:extLst>
          </p:cNvPr>
          <p:cNvSpPr/>
          <p:nvPr/>
        </p:nvSpPr>
        <p:spPr>
          <a:xfrm>
            <a:off x="413743" y="11635"/>
            <a:ext cx="10995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jobs of an Operating System</a:t>
            </a:r>
            <a:endParaRPr 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8" name="Picture 2" descr="Bill Belichick | Biography &amp; Facts | Britannica">
            <a:extLst>
              <a:ext uri="{FF2B5EF4-FFF2-40B4-BE49-F238E27FC236}">
                <a16:creationId xmlns:a16="http://schemas.microsoft.com/office/drawing/2014/main" id="{20B9F62E-AC56-9B00-88EB-C736104B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2634" y="1169674"/>
            <a:ext cx="2389445" cy="275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7A2E50-78BA-C37F-A7BC-1FD1FAC2618C}"/>
              </a:ext>
            </a:extLst>
          </p:cNvPr>
          <p:cNvSpPr txBox="1"/>
          <p:nvPr/>
        </p:nvSpPr>
        <p:spPr>
          <a:xfrm>
            <a:off x="914400" y="1921884"/>
            <a:ext cx="16097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“The Coach”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BD13E2-592D-A419-8445-2647B2228429}"/>
              </a:ext>
            </a:extLst>
          </p:cNvPr>
          <p:cNvSpPr txBox="1"/>
          <p:nvPr/>
        </p:nvSpPr>
        <p:spPr>
          <a:xfrm>
            <a:off x="847173" y="2774532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Bouncer”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D067248D-C097-1A3B-4D31-13118FA400AD}"/>
              </a:ext>
            </a:extLst>
          </p:cNvPr>
          <p:cNvSpPr txBox="1"/>
          <p:nvPr/>
        </p:nvSpPr>
        <p:spPr>
          <a:xfrm>
            <a:off x="914400" y="3597654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Farmer”</a:t>
            </a: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19CFDD7B-F328-C825-6CC8-9B853CFEE26A}"/>
              </a:ext>
            </a:extLst>
          </p:cNvPr>
          <p:cNvSpPr txBox="1"/>
          <p:nvPr/>
        </p:nvSpPr>
        <p:spPr>
          <a:xfrm>
            <a:off x="954629" y="4412871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Judge”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A5CA614D-5B38-B983-8875-3129A6CD45C3}"/>
              </a:ext>
            </a:extLst>
          </p:cNvPr>
          <p:cNvSpPr txBox="1"/>
          <p:nvPr/>
        </p:nvSpPr>
        <p:spPr>
          <a:xfrm>
            <a:off x="954629" y="5288216"/>
            <a:ext cx="613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“The Illusionist”</a:t>
            </a:r>
          </a:p>
        </p:txBody>
      </p:sp>
      <p:pic>
        <p:nvPicPr>
          <p:cNvPr id="1031" name="Picture 2" descr="Judge Judy Tweaks CBS As She Departs, Says Creation Was 'DIsrespected' –  Deadline">
            <a:extLst>
              <a:ext uri="{FF2B5EF4-FFF2-40B4-BE49-F238E27FC236}">
                <a16:creationId xmlns:a16="http://schemas.microsoft.com/office/drawing/2014/main" id="{80A42B7F-38E4-6D5B-F91C-729A6FDC9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4479473"/>
            <a:ext cx="2207131" cy="165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2" descr="Adult Magic Magician Costume - Walmart.com">
            <a:extLst>
              <a:ext uri="{FF2B5EF4-FFF2-40B4-BE49-F238E27FC236}">
                <a16:creationId xmlns:a16="http://schemas.microsoft.com/office/drawing/2014/main" id="{495A0CAD-10AF-E0FE-5F1A-9487762E8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1326" y="1080318"/>
            <a:ext cx="2098253" cy="2997504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FED6A-3FA3-202F-84B6-9A19415F97C5}"/>
              </a:ext>
            </a:extLst>
          </p:cNvPr>
          <p:cNvSpPr txBox="1"/>
          <p:nvPr/>
        </p:nvSpPr>
        <p:spPr>
          <a:xfrm>
            <a:off x="5175476" y="1072359"/>
            <a:ext cx="2514600" cy="10156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/>
              <a:t>This will be the focus of the first half of lecture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086FEB-6697-398F-A9EA-A1D533EEA409}"/>
              </a:ext>
            </a:extLst>
          </p:cNvPr>
          <p:cNvSpPr/>
          <p:nvPr/>
        </p:nvSpPr>
        <p:spPr>
          <a:xfrm rot="9177325">
            <a:off x="4561087" y="1483905"/>
            <a:ext cx="609600" cy="41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3369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00999-9BE9-693C-A3A5-4EAF21E7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6" t="69827" r="24731"/>
          <a:stretch>
            <a:fillRect/>
          </a:stretch>
        </p:blipFill>
        <p:spPr>
          <a:xfrm>
            <a:off x="180975" y="5055197"/>
            <a:ext cx="4914900" cy="1295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20BF1-A855-07A6-C6A2-44B0EACDEA41}"/>
              </a:ext>
            </a:extLst>
          </p:cNvPr>
          <p:cNvSpPr txBox="1"/>
          <p:nvPr/>
        </p:nvSpPr>
        <p:spPr>
          <a:xfrm>
            <a:off x="0" y="4410972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What does a program look like in memory?</a:t>
            </a:r>
          </a:p>
        </p:txBody>
      </p:sp>
      <p:pic>
        <p:nvPicPr>
          <p:cNvPr id="16" name="Graphic 15" descr="Magnifying glass with solid fill">
            <a:extLst>
              <a:ext uri="{FF2B5EF4-FFF2-40B4-BE49-F238E27FC236}">
                <a16:creationId xmlns:a16="http://schemas.microsoft.com/office/drawing/2014/main" id="{C4BC422D-72BE-DEF6-DB05-420C5ED9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6887" y="4850498"/>
            <a:ext cx="1857375" cy="18573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0FB09-5CCF-F3A3-8654-FA977A4EE617}"/>
              </a:ext>
            </a:extLst>
          </p:cNvPr>
          <p:cNvCxnSpPr/>
          <p:nvPr/>
        </p:nvCxnSpPr>
        <p:spPr>
          <a:xfrm flipV="1">
            <a:off x="3048000" y="4699863"/>
            <a:ext cx="2438400" cy="6341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72986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876F5-E0ED-3D1E-0F93-5AA97AA424A5}"/>
              </a:ext>
            </a:extLst>
          </p:cNvPr>
          <p:cNvSpPr txBox="1"/>
          <p:nvPr/>
        </p:nvSpPr>
        <p:spPr>
          <a:xfrm>
            <a:off x="1114424" y="2291544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Stack </a:t>
            </a:r>
            <a:r>
              <a:rPr lang="en-US" sz="2000"/>
              <a:t>– memory for storing function variables. Grows “down” as additional functions are called</a:t>
            </a:r>
            <a:endParaRPr lang="en-US" sz="2000" b="1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1848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0AA1D-A71F-AA92-A90B-BB6BEFFB1E14}"/>
              </a:ext>
            </a:extLst>
          </p:cNvPr>
          <p:cNvSpPr txBox="1"/>
          <p:nvPr/>
        </p:nvSpPr>
        <p:spPr>
          <a:xfrm>
            <a:off x="7239000" y="0"/>
            <a:ext cx="5062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/>
              <a:t>Manages how processes are structured and how to handle many processes running at once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00AE168-6648-0411-D762-3E878500A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534675"/>
              </p:ext>
            </p:extLst>
          </p:nvPr>
        </p:nvGraphicFramePr>
        <p:xfrm>
          <a:off x="7550915" y="1009578"/>
          <a:ext cx="3040885" cy="581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F52AC2-34FD-E41A-6808-586B250707F4}"/>
              </a:ext>
            </a:extLst>
          </p:cNvPr>
          <p:cNvSpPr txBox="1"/>
          <p:nvPr/>
        </p:nvSpPr>
        <p:spPr>
          <a:xfrm>
            <a:off x="10563524" y="821227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0xFFFFFFFFFFFFFFFFFFFFFFFFF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1D48-F00D-76B4-DF6D-00E30E8CDB46}"/>
              </a:ext>
            </a:extLst>
          </p:cNvPr>
          <p:cNvSpPr txBox="1"/>
          <p:nvPr/>
        </p:nvSpPr>
        <p:spPr>
          <a:xfrm>
            <a:off x="10673061" y="6190901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0x00000000000000000000000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F9605F4-9983-DEF2-B091-73595CFB40AC}"/>
              </a:ext>
            </a:extLst>
          </p:cNvPr>
          <p:cNvSpPr/>
          <p:nvPr/>
        </p:nvSpPr>
        <p:spPr>
          <a:xfrm rot="16200000">
            <a:off x="10169562" y="2557269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A3FC827-1ED6-17B0-94FD-B00FFDCF702D}"/>
              </a:ext>
            </a:extLst>
          </p:cNvPr>
          <p:cNvSpPr/>
          <p:nvPr/>
        </p:nvSpPr>
        <p:spPr>
          <a:xfrm rot="5400000">
            <a:off x="9763125" y="2329644"/>
            <a:ext cx="381000" cy="3048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FBCC1-15F3-8CD3-169A-CB655E3CBE5C}"/>
              </a:ext>
            </a:extLst>
          </p:cNvPr>
          <p:cNvSpPr txBox="1"/>
          <p:nvPr/>
        </p:nvSpPr>
        <p:spPr>
          <a:xfrm>
            <a:off x="252663" y="1905506"/>
            <a:ext cx="6934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b="1"/>
              <a:t> Executable Code</a:t>
            </a:r>
          </a:p>
          <a:p>
            <a:r>
              <a:rPr lang="en-US" sz="3200" b="1"/>
              <a:t> </a:t>
            </a:r>
          </a:p>
          <a:p>
            <a:r>
              <a:rPr lang="en-US" sz="3200" b="1"/>
              <a:t>2. Associated Data</a:t>
            </a:r>
          </a:p>
          <a:p>
            <a:endParaRPr lang="en-US" sz="3200"/>
          </a:p>
          <a:p>
            <a:r>
              <a:rPr lang="en-US" sz="3200"/>
              <a:t>3. Execution Context/Bookkeeping information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9604CD-2F85-892A-B7AA-070A26F12BBE}"/>
              </a:ext>
            </a:extLst>
          </p:cNvPr>
          <p:cNvGrpSpPr/>
          <p:nvPr/>
        </p:nvGrpSpPr>
        <p:grpSpPr>
          <a:xfrm>
            <a:off x="4383505" y="1690987"/>
            <a:ext cx="3093480" cy="4231800"/>
            <a:chOff x="4383505" y="1690987"/>
            <a:chExt cx="3093480" cy="423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753A06-C7D7-C498-1926-A65D3B3965BC}"/>
                    </a:ext>
                  </a:extLst>
                </p14:cNvPr>
                <p14:cNvContentPartPr/>
                <p14:nvPr/>
              </p14:nvContentPartPr>
              <p14:xfrm>
                <a:off x="4383505" y="2135947"/>
                <a:ext cx="421560" cy="128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753A06-C7D7-C498-1926-A65D3B3965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505" y="2117952"/>
                  <a:ext cx="457200" cy="1315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6B892D-CFE2-A4D9-36F0-7D608E614C93}"/>
                    </a:ext>
                  </a:extLst>
                </p14:cNvPr>
                <p14:cNvContentPartPr/>
                <p14:nvPr/>
              </p14:nvContentPartPr>
              <p14:xfrm>
                <a:off x="4887865" y="1690987"/>
                <a:ext cx="2426040" cy="1094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6B892D-CFE2-A4D9-36F0-7D608E614C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69865" y="1672987"/>
                  <a:ext cx="2461680" cy="11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FD6C93-0A2C-2165-AB63-FEFFFECFD342}"/>
                    </a:ext>
                  </a:extLst>
                </p14:cNvPr>
                <p14:cNvContentPartPr/>
                <p14:nvPr/>
              </p14:nvContentPartPr>
              <p14:xfrm>
                <a:off x="4853665" y="2768827"/>
                <a:ext cx="2623320" cy="3153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FD6C93-0A2C-2165-AB63-FEFFFECFD3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5665" y="2750827"/>
                  <a:ext cx="2658960" cy="318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156724-67D5-6EFE-E073-861AB2865BBD}"/>
                  </a:ext>
                </a:extLst>
              </p14:cNvPr>
              <p14:cNvContentPartPr/>
              <p14:nvPr/>
            </p14:nvContentPartPr>
            <p14:xfrm>
              <a:off x="6895225" y="834907"/>
              <a:ext cx="459000" cy="69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156724-67D5-6EFE-E073-861AB2865BB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77225" y="816907"/>
                <a:ext cx="49464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FC110E-9AA4-D692-A855-F7BFAACCCA18}"/>
                  </a:ext>
                </a:extLst>
              </p14:cNvPr>
              <p14:cNvContentPartPr/>
              <p14:nvPr/>
            </p14:nvContentPartPr>
            <p14:xfrm>
              <a:off x="5383225" y="1203187"/>
              <a:ext cx="1248120" cy="2754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FC110E-9AA4-D692-A855-F7BFAACCCA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65225" y="1185187"/>
                <a:ext cx="1283760" cy="27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507726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BAFEA-E7AC-66F7-01C3-D777F36974B8}"/>
              </a:ext>
            </a:extLst>
          </p:cNvPr>
          <p:cNvSpPr txBox="1"/>
          <p:nvPr/>
        </p:nvSpPr>
        <p:spPr>
          <a:xfrm>
            <a:off x="914400" y="23622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Demo?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BF66A3-32CA-7E9B-28D5-83D9F5034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750648"/>
            <a:ext cx="6813911" cy="54605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A8B3D3-E752-2FC9-1689-C87CDAFFAA6F}"/>
              </a:ext>
            </a:extLst>
          </p:cNvPr>
          <p:cNvSpPr/>
          <p:nvPr/>
        </p:nvSpPr>
        <p:spPr>
          <a:xfrm>
            <a:off x="1295400" y="4038600"/>
            <a:ext cx="17526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Makefile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848953952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</p:spTree>
    <p:extLst>
      <p:ext uri="{BB962C8B-B14F-4D97-AF65-F5344CB8AC3E}">
        <p14:creationId xmlns:p14="http://schemas.microsoft.com/office/powerpoint/2010/main" val="413612142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our executable</a:t>
            </a:r>
          </a:p>
        </p:txBody>
      </p:sp>
    </p:spTree>
    <p:extLst>
      <p:ext uri="{BB962C8B-B14F-4D97-AF65-F5344CB8AC3E}">
        <p14:creationId xmlns:p14="http://schemas.microsoft.com/office/powerpoint/2010/main" val="3254220236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95700"/>
              </p:ext>
            </p:extLst>
          </p:nvPr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DB2E4D0-F5FE-FE96-8E57-70EEBEA16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934634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4575EFEC-7125-1B34-FD09-A9BDCA1BE73D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1EC442-B71B-7F38-F077-4A4248A82325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298705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687900"/>
              </p:ext>
            </p:extLst>
          </p:nvPr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B2078F4-B941-A4C4-F6D7-28E4A78F5573}"/>
              </a:ext>
            </a:extLst>
          </p:cNvPr>
          <p:cNvSpPr/>
          <p:nvPr/>
        </p:nvSpPr>
        <p:spPr>
          <a:xfrm>
            <a:off x="228600" y="4157356"/>
            <a:ext cx="838200" cy="18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406472"/>
              </p:ext>
            </p:extLst>
          </p:nvPr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970426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28599" y="2362200"/>
            <a:ext cx="812789" cy="1795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12340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/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296195"/>
              </p:ext>
            </p:extLst>
          </p:nvPr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209317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50998" y="1875907"/>
            <a:ext cx="812789" cy="184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/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pic>
        <p:nvPicPr>
          <p:cNvPr id="4098" name="Picture 2" descr="Malloc memes. Best Collection of funny Malloc pictures on iFunny Brazil">
            <a:extLst>
              <a:ext uri="{FF2B5EF4-FFF2-40B4-BE49-F238E27FC236}">
                <a16:creationId xmlns:a16="http://schemas.microsoft.com/office/drawing/2014/main" id="{74331CE4-06E8-E565-3629-CFA53318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"/>
          <a:stretch>
            <a:fillRect/>
          </a:stretch>
        </p:blipFill>
        <p:spPr bwMode="auto">
          <a:xfrm>
            <a:off x="105839" y="515341"/>
            <a:ext cx="3567905" cy="626645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83699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6CF73-451E-9EED-7BCE-5272BE1872D9}"/>
              </a:ext>
            </a:extLst>
          </p:cNvPr>
          <p:cNvSpPr txBox="1"/>
          <p:nvPr/>
        </p:nvSpPr>
        <p:spPr>
          <a:xfrm>
            <a:off x="269828" y="91689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Source code to binary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B580E42-0694-200E-E892-0D6C61870B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2590800" cy="16057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7E263-88FF-08B4-311F-E91419AEADE4}"/>
              </a:ext>
            </a:extLst>
          </p:cNvPr>
          <p:cNvSpPr txBox="1"/>
          <p:nvPr/>
        </p:nvSpPr>
        <p:spPr>
          <a:xfrm>
            <a:off x="3886200" y="6496547"/>
            <a:ext cx="6537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**THIS PROCESS IS NOT TRUE FOR EVERY LANGUAGE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05F64A-94FB-1126-384F-A8D6480E2132}"/>
              </a:ext>
            </a:extLst>
          </p:cNvPr>
          <p:cNvCxnSpPr/>
          <p:nvPr/>
        </p:nvCxnSpPr>
        <p:spPr>
          <a:xfrm>
            <a:off x="2819400" y="1905000"/>
            <a:ext cx="1371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6F21B2-78F8-FCD8-0A61-64C4A9CC5AC1}"/>
              </a:ext>
            </a:extLst>
          </p:cNvPr>
          <p:cNvSpPr txBox="1"/>
          <p:nvPr/>
        </p:nvSpPr>
        <p:spPr>
          <a:xfrm>
            <a:off x="2672264" y="137373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Preprocessor</a:t>
            </a:r>
          </a:p>
        </p:txBody>
      </p:sp>
      <p:pic>
        <p:nvPicPr>
          <p:cNvPr id="13" name="Graphic 12" descr="Paper outline">
            <a:extLst>
              <a:ext uri="{FF2B5EF4-FFF2-40B4-BE49-F238E27FC236}">
                <a16:creationId xmlns:a16="http://schemas.microsoft.com/office/drawing/2014/main" id="{61988DBB-27E9-E85F-697E-45FB26199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0050" y="1246519"/>
            <a:ext cx="1152525" cy="1152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49C2F2-C5F7-9A47-3BEE-DE0972C2A656}"/>
              </a:ext>
            </a:extLst>
          </p:cNvPr>
          <p:cNvSpPr txBox="1"/>
          <p:nvPr/>
        </p:nvSpPr>
        <p:spPr>
          <a:xfrm>
            <a:off x="3819215" y="238496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/>
              <a:t>Removal of comments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/>
              <a:t>Expand Macros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853041-A946-866B-A671-7A972E5C1453}"/>
              </a:ext>
            </a:extLst>
          </p:cNvPr>
          <p:cNvCxnSpPr/>
          <p:nvPr/>
        </p:nvCxnSpPr>
        <p:spPr>
          <a:xfrm>
            <a:off x="5962650" y="1905000"/>
            <a:ext cx="18097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94F2C8-4214-4A21-0DD7-131FB36FD40E}"/>
              </a:ext>
            </a:extLst>
          </p:cNvPr>
          <p:cNvSpPr txBox="1"/>
          <p:nvPr/>
        </p:nvSpPr>
        <p:spPr>
          <a:xfrm>
            <a:off x="6172200" y="13389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Compiler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601EC2-82EF-8D46-5379-FEF3694410C5}"/>
              </a:ext>
            </a:extLst>
          </p:cNvPr>
          <p:cNvSpPr txBox="1"/>
          <p:nvPr/>
        </p:nvSpPr>
        <p:spPr>
          <a:xfrm>
            <a:off x="7719255" y="2996510"/>
            <a:ext cx="3073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/>
              <a:t>Converted to assembly code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/>
              <a:t>.s file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CF47E0E-05ED-1A3C-4E58-E10028951F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9"/>
          <a:stretch>
            <a:fillRect/>
          </a:stretch>
        </p:blipFill>
        <p:spPr>
          <a:xfrm>
            <a:off x="7781625" y="877680"/>
            <a:ext cx="3443825" cy="2054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DB1074-0947-B50B-B6B5-47233FE29C46}"/>
              </a:ext>
            </a:extLst>
          </p:cNvPr>
          <p:cNvSpPr txBox="1"/>
          <p:nvPr/>
        </p:nvSpPr>
        <p:spPr>
          <a:xfrm rot="1247742">
            <a:off x="11014732" y="173786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Assembler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FF9DC0-E461-9DBC-A654-78A331D59EA2}"/>
              </a:ext>
            </a:extLst>
          </p:cNvPr>
          <p:cNvCxnSpPr/>
          <p:nvPr/>
        </p:nvCxnSpPr>
        <p:spPr>
          <a:xfrm flipH="1">
            <a:off x="5562600" y="4800600"/>
            <a:ext cx="14490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What Is Machine Code In Easy Language">
            <a:extLst>
              <a:ext uri="{FF2B5EF4-FFF2-40B4-BE49-F238E27FC236}">
                <a16:creationId xmlns:a16="http://schemas.microsoft.com/office/drawing/2014/main" id="{2AA0149D-1ED8-701B-CAE7-FB9B1664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0196" y="3906629"/>
            <a:ext cx="3192583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8E5DB68-A7E7-2F4D-E090-D1173B3BF3DA}"/>
                  </a:ext>
                </a:extLst>
              </p14:cNvPr>
              <p14:cNvContentPartPr/>
              <p14:nvPr/>
            </p14:nvContentPartPr>
            <p14:xfrm>
              <a:off x="10667160" y="2113830"/>
              <a:ext cx="1411560" cy="2844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8E5DB68-A7E7-2F4D-E090-D1173B3BF3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49165" y="2095830"/>
                <a:ext cx="1447191" cy="28803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260E1229-DFFA-69D8-BCC5-A0A0AE238322}"/>
              </a:ext>
            </a:extLst>
          </p:cNvPr>
          <p:cNvSpPr txBox="1"/>
          <p:nvPr/>
        </p:nvSpPr>
        <p:spPr>
          <a:xfrm>
            <a:off x="5880597" y="44192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Linker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431135-1D32-3B0F-AB09-8EAEAE16E772}"/>
              </a:ext>
            </a:extLst>
          </p:cNvPr>
          <p:cNvSpPr/>
          <p:nvPr/>
        </p:nvSpPr>
        <p:spPr>
          <a:xfrm>
            <a:off x="4099114" y="3725840"/>
            <a:ext cx="1219200" cy="1295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Program 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95BD57-083F-3593-1A4E-070A09D8F140}"/>
              </a:ext>
            </a:extLst>
          </p:cNvPr>
          <p:cNvSpPr/>
          <p:nvPr/>
        </p:nvSpPr>
        <p:spPr>
          <a:xfrm>
            <a:off x="4108639" y="5427506"/>
            <a:ext cx="1219199" cy="3860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Library 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6DC326-CD4B-AF82-3125-E943DC3F2081}"/>
              </a:ext>
            </a:extLst>
          </p:cNvPr>
          <p:cNvSpPr/>
          <p:nvPr/>
        </p:nvSpPr>
        <p:spPr>
          <a:xfrm>
            <a:off x="4108639" y="5028610"/>
            <a:ext cx="1219199" cy="3860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r>
              <a:rPr lang="en-US"/>
              <a:t>Library 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4F3F54-29C0-670F-A3CF-7B4479BEAEAB}"/>
              </a:ext>
            </a:extLst>
          </p:cNvPr>
          <p:cNvSpPr/>
          <p:nvPr/>
        </p:nvSpPr>
        <p:spPr>
          <a:xfrm>
            <a:off x="4102532" y="3684375"/>
            <a:ext cx="1225306" cy="21365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1C6333-B683-519C-A8EE-566EDE09090D}"/>
              </a:ext>
            </a:extLst>
          </p:cNvPr>
          <p:cNvSpPr txBox="1"/>
          <p:nvPr/>
        </p:nvSpPr>
        <p:spPr>
          <a:xfrm>
            <a:off x="4398372" y="572482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.exe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2FFC19-9BCD-8E6E-7DB2-942DE1032329}"/>
              </a:ext>
            </a:extLst>
          </p:cNvPr>
          <p:cNvCxnSpPr/>
          <p:nvPr/>
        </p:nvCxnSpPr>
        <p:spPr>
          <a:xfrm flipH="1">
            <a:off x="2819400" y="4752666"/>
            <a:ext cx="106614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A27A67-4370-267F-14A6-7C3F91BED76D}"/>
              </a:ext>
            </a:extLst>
          </p:cNvPr>
          <p:cNvSpPr txBox="1"/>
          <p:nvPr/>
        </p:nvSpPr>
        <p:spPr>
          <a:xfrm>
            <a:off x="56955" y="4521833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./hello_world</a:t>
            </a:r>
          </a:p>
        </p:txBody>
      </p:sp>
    </p:spTree>
    <p:extLst>
      <p:ext uri="{BB962C8B-B14F-4D97-AF65-F5344CB8AC3E}">
        <p14:creationId xmlns:p14="http://schemas.microsoft.com/office/powerpoint/2010/main" val="2912830398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D820073E-52BD-40F1-1F24-A1935740748C}"/>
              </a:ext>
            </a:extLst>
          </p:cNvPr>
          <p:cNvSpPr/>
          <p:nvPr/>
        </p:nvSpPr>
        <p:spPr>
          <a:xfrm>
            <a:off x="10879454" y="4419600"/>
            <a:ext cx="321945" cy="76200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779FC-DAC2-CEDC-DC5B-291041BF913D}"/>
              </a:ext>
            </a:extLst>
          </p:cNvPr>
          <p:cNvSpPr txBox="1"/>
          <p:nvPr/>
        </p:nvSpPr>
        <p:spPr>
          <a:xfrm>
            <a:off x="6873228" y="4615934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“probe” is the name of out executable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9CD6B3-19D2-6FA8-8A3C-F3616A53858B}"/>
              </a:ext>
            </a:extLst>
          </p:cNvPr>
          <p:cNvCxnSpPr/>
          <p:nvPr/>
        </p:nvCxnSpPr>
        <p:spPr>
          <a:xfrm flipH="1" flipV="1">
            <a:off x="1219200" y="4985266"/>
            <a:ext cx="457200" cy="882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65403C-0F60-198E-A704-194FD7826C8A}"/>
              </a:ext>
            </a:extLst>
          </p:cNvPr>
          <p:cNvSpPr txBox="1"/>
          <p:nvPr/>
        </p:nvSpPr>
        <p:spPr>
          <a:xfrm>
            <a:off x="1657350" y="5840105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This section is executable “x”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/>
        </p:nvGraphicFramePr>
        <p:xfrm>
          <a:off x="4953000" y="5711710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21130C-76B8-2568-3CAF-6E13FD917B0B}"/>
              </a:ext>
            </a:extLst>
          </p:cNvPr>
          <p:cNvCxnSpPr/>
          <p:nvPr/>
        </p:nvCxnSpPr>
        <p:spPr>
          <a:xfrm>
            <a:off x="9677400" y="3874523"/>
            <a:ext cx="1373503" cy="3926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F9037B-6C82-EE2A-2FF5-ECD9F7E6A048}"/>
              </a:ext>
            </a:extLst>
          </p:cNvPr>
          <p:cNvSpPr txBox="1"/>
          <p:nvPr/>
        </p:nvSpPr>
        <p:spPr>
          <a:xfrm>
            <a:off x="7702826" y="368985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heap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/>
        </p:nvGraphicFramePr>
        <p:xfrm>
          <a:off x="3798330" y="3979394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sp>
        <p:nvSpPr>
          <p:cNvPr id="18" name="Left Brace 17">
            <a:extLst>
              <a:ext uri="{FF2B5EF4-FFF2-40B4-BE49-F238E27FC236}">
                <a16:creationId xmlns:a16="http://schemas.microsoft.com/office/drawing/2014/main" id="{B56AF252-4D85-6078-1B3F-0C4C4B1ED2B4}"/>
              </a:ext>
            </a:extLst>
          </p:cNvPr>
          <p:cNvSpPr/>
          <p:nvPr/>
        </p:nvSpPr>
        <p:spPr>
          <a:xfrm>
            <a:off x="10558459" y="4343400"/>
            <a:ext cx="355007" cy="457200"/>
          </a:xfrm>
          <a:prstGeom prst="lef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EE8709-6F53-69BA-BD5E-E956DE56A5C7}"/>
              </a:ext>
            </a:extLst>
          </p:cNvPr>
          <p:cNvCxnSpPr/>
          <p:nvPr/>
        </p:nvCxnSpPr>
        <p:spPr>
          <a:xfrm flipH="1" flipV="1">
            <a:off x="7091359" y="4157356"/>
            <a:ext cx="3352800" cy="4249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/>
        </p:nvGraphicFramePr>
        <p:xfrm>
          <a:off x="4088574" y="3077690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4DCFF41-0981-2C06-B1D2-3EE385909ADE}"/>
              </a:ext>
            </a:extLst>
          </p:cNvPr>
          <p:cNvSpPr/>
          <p:nvPr/>
        </p:nvSpPr>
        <p:spPr>
          <a:xfrm>
            <a:off x="238125" y="1371600"/>
            <a:ext cx="812789" cy="5091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330" y="2420112"/>
            <a:ext cx="4057650" cy="533400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EE7697ED-001B-096E-F07B-1774CE53FF45}"/>
              </a:ext>
            </a:extLst>
          </p:cNvPr>
          <p:cNvSpPr/>
          <p:nvPr/>
        </p:nvSpPr>
        <p:spPr>
          <a:xfrm>
            <a:off x="10792532" y="2210066"/>
            <a:ext cx="321945" cy="1904734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0B7E8D-5672-FB37-4F92-DFBFFBC46755}"/>
              </a:ext>
            </a:extLst>
          </p:cNvPr>
          <p:cNvCxnSpPr/>
          <p:nvPr/>
        </p:nvCxnSpPr>
        <p:spPr>
          <a:xfrm>
            <a:off x="7922897" y="2685013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E1762B-C777-BAD0-9FE6-7888B6AD13BC}"/>
              </a:ext>
            </a:extLst>
          </p:cNvPr>
          <p:cNvCxnSpPr/>
          <p:nvPr/>
        </p:nvCxnSpPr>
        <p:spPr>
          <a:xfrm>
            <a:off x="9875493" y="1880723"/>
            <a:ext cx="1316381" cy="1098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4BD37D-3E86-24A6-999D-83C3E97D1EB6}"/>
              </a:ext>
            </a:extLst>
          </p:cNvPr>
          <p:cNvSpPr txBox="1"/>
          <p:nvPr/>
        </p:nvSpPr>
        <p:spPr>
          <a:xfrm>
            <a:off x="7855980" y="1691241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Beginning of stack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/>
        </p:nvGraphicFramePr>
        <p:xfrm>
          <a:off x="4791387" y="1488956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sp>
        <p:nvSpPr>
          <p:cNvPr id="26" name="Left Brace 25">
            <a:extLst>
              <a:ext uri="{FF2B5EF4-FFF2-40B4-BE49-F238E27FC236}">
                <a16:creationId xmlns:a16="http://schemas.microsoft.com/office/drawing/2014/main" id="{B9D6FFB9-DDA4-7B91-5E9C-B45A5EB1FE14}"/>
              </a:ext>
            </a:extLst>
          </p:cNvPr>
          <p:cNvSpPr/>
          <p:nvPr/>
        </p:nvSpPr>
        <p:spPr>
          <a:xfrm>
            <a:off x="10879207" y="1419911"/>
            <a:ext cx="321945" cy="42517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000000"/>
                </a:solidFill>
                <a:latin typeface="Calibri"/>
              </a:defRPr>
            </a:lvl1pPr>
            <a:lvl2pPr>
              <a:defRPr>
                <a:solidFill>
                  <a:srgbClr val="000000"/>
                </a:solidFill>
                <a:latin typeface="Calibri"/>
              </a:defRPr>
            </a:lvl2pPr>
            <a:lvl3pPr>
              <a:defRPr>
                <a:solidFill>
                  <a:srgbClr val="000000"/>
                </a:solidFill>
                <a:latin typeface="Calibri"/>
              </a:defRPr>
            </a:lvl3pPr>
            <a:lvl4pPr>
              <a:defRPr>
                <a:solidFill>
                  <a:srgbClr val="000000"/>
                </a:solidFill>
                <a:latin typeface="Calibri"/>
              </a:defRPr>
            </a:lvl4pPr>
            <a:lvl5pPr>
              <a:defRPr>
                <a:solidFill>
                  <a:srgbClr val="000000"/>
                </a:solidFill>
                <a:latin typeface="Calibri"/>
              </a:defRPr>
            </a:lvl5pPr>
            <a:lvl6pPr>
              <a:defRPr>
                <a:solidFill>
                  <a:srgbClr val="000000"/>
                </a:solidFill>
                <a:latin typeface="Calibri"/>
              </a:defRPr>
            </a:lvl6pPr>
            <a:lvl7pPr>
              <a:defRPr>
                <a:solidFill>
                  <a:srgbClr val="000000"/>
                </a:solidFill>
                <a:latin typeface="Calibri"/>
              </a:defRPr>
            </a:lvl7pPr>
            <a:lvl8pPr>
              <a:defRPr>
                <a:solidFill>
                  <a:srgbClr val="000000"/>
                </a:solidFill>
                <a:latin typeface="Calibri"/>
              </a:defRPr>
            </a:lvl8pPr>
            <a:lvl9pPr>
              <a:defRPr>
                <a:solidFill>
                  <a:srgbClr val="000000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7250D0-3BAC-6F05-067A-C5B462A7C33E}"/>
              </a:ext>
            </a:extLst>
          </p:cNvPr>
          <p:cNvCxnSpPr/>
          <p:nvPr/>
        </p:nvCxnSpPr>
        <p:spPr>
          <a:xfrm>
            <a:off x="8028750" y="1132497"/>
            <a:ext cx="2775583" cy="4774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72497"/>
              </p:ext>
            </p:extLst>
          </p:nvPr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381422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7CD05CF-E0F4-A9C0-3989-3EC91F97B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67460"/>
              </p:ext>
            </p:extLst>
          </p:nvPr>
        </p:nvGraphicFramePr>
        <p:xfrm>
          <a:off x="4431276" y="4889796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44492654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Text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77942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Executable instructions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806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555933A-5E72-FCB8-848C-68DD9D1B9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13486"/>
              </p:ext>
            </p:extLst>
          </p:nvPr>
        </p:nvGraphicFramePr>
        <p:xfrm>
          <a:off x="4440800" y="3648228"/>
          <a:ext cx="3040885" cy="127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870332033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BSS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95268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without a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65856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Data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2431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Static variables with values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76424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BD57A46-0A3C-033B-53B3-9D2B78C5F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15102"/>
              </p:ext>
            </p:extLst>
          </p:nvPr>
        </p:nvGraphicFramePr>
        <p:xfrm>
          <a:off x="4440801" y="281179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505515414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Heap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39933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dynamically allocated memory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996228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5EE362FF-BA4A-8C0D-2073-FA9310151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1276" y="2278398"/>
            <a:ext cx="4057650" cy="5334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8CF5133-41CA-2A3A-8133-573C9B47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02259"/>
              </p:ext>
            </p:extLst>
          </p:nvPr>
        </p:nvGraphicFramePr>
        <p:xfrm>
          <a:off x="4421751" y="1441968"/>
          <a:ext cx="3040885" cy="836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3208166896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Stack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48117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Space for function variables (temporary)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8785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802096EF-9F5B-2A97-AFA5-60DFCE5A0439}"/>
              </a:ext>
            </a:extLst>
          </p:cNvPr>
          <p:cNvGraphicFramePr>
            <a:graphicFrameLocks noGrp="1"/>
          </p:cNvGraphicFramePr>
          <p:nvPr/>
        </p:nvGraphicFramePr>
        <p:xfrm>
          <a:off x="4440801" y="783371"/>
          <a:ext cx="3040885" cy="636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861082175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OS Kernel Space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4793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356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13771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107415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81967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“main”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552575"/>
            <a:ext cx="4648200" cy="3509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14:cNvPr>
              <p14:cNvContentPartPr/>
              <p14:nvPr/>
            </p14:nvContentPartPr>
            <p14:xfrm>
              <a:off x="1999830" y="1655550"/>
              <a:ext cx="1762920" cy="333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B3DEA21-1AFC-4917-B20F-BA783F78AB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3830" y="1619554"/>
                <a:ext cx="1834560" cy="341063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85AED5EB-F3BA-E417-E4DC-04DB2FEBE785}"/>
              </a:ext>
            </a:extLst>
          </p:cNvPr>
          <p:cNvSpPr/>
          <p:nvPr/>
        </p:nvSpPr>
        <p:spPr>
          <a:xfrm>
            <a:off x="228600" y="4779021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F9D9E4-0727-66E1-20C9-8C0CE3B03ED1}"/>
              </a:ext>
            </a:extLst>
          </p:cNvPr>
          <p:cNvSpPr/>
          <p:nvPr/>
        </p:nvSpPr>
        <p:spPr>
          <a:xfrm>
            <a:off x="11163298" y="4764301"/>
            <a:ext cx="533401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14:cNvPr>
              <p14:cNvContentPartPr/>
              <p14:nvPr/>
            </p14:nvContentPartPr>
            <p14:xfrm>
              <a:off x="8953230" y="1665630"/>
              <a:ext cx="2086560" cy="3281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86C70A5-63A1-F0FF-5E6E-AD9D100166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7230" y="1629630"/>
                <a:ext cx="2158200" cy="335340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0D496D0-D975-6B38-1612-08B69C8479F0}"/>
              </a:ext>
            </a:extLst>
          </p:cNvPr>
          <p:cNvSpPr txBox="1"/>
          <p:nvPr/>
        </p:nvSpPr>
        <p:spPr>
          <a:xfrm>
            <a:off x="2862240" y="5506760"/>
            <a:ext cx="6955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-US"/>
              <a:t> is code in our program, so it goes inside the text segment</a:t>
            </a:r>
          </a:p>
        </p:txBody>
      </p:sp>
    </p:spTree>
    <p:extLst>
      <p:ext uri="{BB962C8B-B14F-4D97-AF65-F5344CB8AC3E}">
        <p14:creationId xmlns:p14="http://schemas.microsoft.com/office/powerpoint/2010/main" val="3136403332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“printf”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4515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“printf”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229100" y="1878580"/>
            <a:ext cx="4648200" cy="2187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D791B0-D746-D7A3-8B12-7D4B1F1E74CF}"/>
              </a:ext>
            </a:extLst>
          </p:cNvPr>
          <p:cNvSpPr/>
          <p:nvPr/>
        </p:nvSpPr>
        <p:spPr>
          <a:xfrm>
            <a:off x="232913" y="3810000"/>
            <a:ext cx="1672087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11C1C-1E39-A584-B06C-3B387462271F}"/>
              </a:ext>
            </a:extLst>
          </p:cNvPr>
          <p:cNvSpPr/>
          <p:nvPr/>
        </p:nvSpPr>
        <p:spPr>
          <a:xfrm>
            <a:off x="11061041" y="3798116"/>
            <a:ext cx="1188984" cy="228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14:cNvPr>
              <p14:cNvContentPartPr/>
              <p14:nvPr/>
            </p14:nvContentPartPr>
            <p14:xfrm>
              <a:off x="1937461" y="1933474"/>
              <a:ext cx="2106360" cy="197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95662B3-F603-A292-411F-0D2CDC2E9B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1455" y="1897474"/>
                <a:ext cx="2178012" cy="20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14:cNvPr>
              <p14:cNvContentPartPr/>
              <p14:nvPr/>
            </p14:nvContentPartPr>
            <p14:xfrm>
              <a:off x="8950621" y="1995394"/>
              <a:ext cx="2037600" cy="1954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901F334-4C78-C70A-5953-482A46AD31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4621" y="1959394"/>
                <a:ext cx="2109240" cy="20260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1068956" y="5903891"/>
            <a:ext cx="1025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printf</a:t>
            </a:r>
            <a:r>
              <a:rPr lang="en-US"/>
              <a:t> is executable code from a shared library (libc) so we are in the memory mapping segment!</a:t>
            </a:r>
          </a:p>
        </p:txBody>
      </p:sp>
    </p:spTree>
    <p:extLst>
      <p:ext uri="{BB962C8B-B14F-4D97-AF65-F5344CB8AC3E}">
        <p14:creationId xmlns:p14="http://schemas.microsoft.com/office/powerpoint/2010/main" val="1421908056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“argv”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822452" y="5813205"/>
            <a:ext cx="10743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argv </a:t>
            </a:r>
            <a:r>
              <a:rPr lang="en-US" sz="2400">
                <a:latin typeface="+mj-lt"/>
                <a:cs typeface="Courier New" panose="02070309020205020404" pitchFamily="49" charset="0"/>
              </a:rPr>
              <a:t>is an array that holds the command line parameters passed into this program</a:t>
            </a:r>
            <a:endParaRPr lang="en-US" sz="24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8365672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820E8-3667-C536-5790-2C7EAD73D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49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A934BB-3BEB-10FD-9ACC-7249FBEBBB29}"/>
              </a:ext>
            </a:extLst>
          </p:cNvPr>
          <p:cNvSpPr txBox="1"/>
          <p:nvPr/>
        </p:nvSpPr>
        <p:spPr>
          <a:xfrm>
            <a:off x="7190127" y="327630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Ouput of </a:t>
            </a:r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  <a:r>
              <a:rPr lang="en-US"/>
              <a:t>  (process mapping tool)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2B9A3-296C-AFC2-9117-CFF038BE426E}"/>
              </a:ext>
            </a:extLst>
          </p:cNvPr>
          <p:cNvSpPr/>
          <p:nvPr/>
        </p:nvSpPr>
        <p:spPr>
          <a:xfrm>
            <a:off x="1905000" y="1066800"/>
            <a:ext cx="9296400" cy="426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F4556-74D2-E222-8E6D-2F5B64FE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893" y="1552575"/>
            <a:ext cx="5242255" cy="3343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75E9A2-0B64-C0C5-6D9E-BF377529BDC3}"/>
              </a:ext>
            </a:extLst>
          </p:cNvPr>
          <p:cNvSpPr txBox="1"/>
          <p:nvPr/>
        </p:nvSpPr>
        <p:spPr>
          <a:xfrm>
            <a:off x="3152775" y="1066800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Where is “argv” located in memory?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C009B-B0C9-F10B-80A5-9A8045EC4D7C}"/>
              </a:ext>
            </a:extLst>
          </p:cNvPr>
          <p:cNvSpPr/>
          <p:nvPr/>
        </p:nvSpPr>
        <p:spPr>
          <a:xfrm>
            <a:off x="4171075" y="3047999"/>
            <a:ext cx="4721521" cy="5857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C3397-4F4C-FA79-D22D-866E20A7ABB2}"/>
              </a:ext>
            </a:extLst>
          </p:cNvPr>
          <p:cNvSpPr txBox="1"/>
          <p:nvPr/>
        </p:nvSpPr>
        <p:spPr>
          <a:xfrm>
            <a:off x="2548069" y="5759371"/>
            <a:ext cx="865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>
                <a:latin typeface="Courier New" panose="02070309020205020404" pitchFamily="49" charset="0"/>
                <a:cs typeface="Courier New" panose="02070309020205020404" pitchFamily="49" charset="0"/>
              </a:rPr>
              <a:t>argv </a:t>
            </a:r>
            <a:r>
              <a:rPr lang="en-US" sz="2400">
                <a:latin typeface="+mn-lt"/>
                <a:cs typeface="Courier New" panose="02070309020205020404" pitchFamily="49" charset="0"/>
              </a:rPr>
              <a:t>is the argument to the main function, so we are in the stack!</a:t>
            </a:r>
            <a:endParaRPr lang="en-US" sz="24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C6BE5-4302-2F80-58FE-F9CAF54EA5DB}"/>
              </a:ext>
            </a:extLst>
          </p:cNvPr>
          <p:cNvSpPr/>
          <p:nvPr/>
        </p:nvSpPr>
        <p:spPr>
          <a:xfrm>
            <a:off x="228600" y="1828800"/>
            <a:ext cx="1672087" cy="3263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8228D3-5EBD-B9DE-AC79-80C9ED174BDD}"/>
              </a:ext>
            </a:extLst>
          </p:cNvPr>
          <p:cNvSpPr/>
          <p:nvPr/>
        </p:nvSpPr>
        <p:spPr>
          <a:xfrm>
            <a:off x="10987668" y="1814119"/>
            <a:ext cx="1156862" cy="2432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14:cNvPr>
              <p14:cNvContentPartPr/>
              <p14:nvPr/>
            </p14:nvContentPartPr>
            <p14:xfrm>
              <a:off x="1996141" y="1937434"/>
              <a:ext cx="1755000" cy="129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B72D67-D722-7755-A1E8-D3893C9F36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0141" y="1901424"/>
                <a:ext cx="1826640" cy="1364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14:cNvPr>
              <p14:cNvContentPartPr/>
              <p14:nvPr/>
            </p14:nvContentPartPr>
            <p14:xfrm>
              <a:off x="9001021" y="1870114"/>
              <a:ext cx="1947240" cy="1427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080843-A18B-AC33-76DD-7320396E2A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5014" y="1834114"/>
                <a:ext cx="2018893" cy="14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018528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91740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1972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6CF73-451E-9EED-7BCE-5272BE1872D9}"/>
              </a:ext>
            </a:extLst>
          </p:cNvPr>
          <p:cNvSpPr txBox="1"/>
          <p:nvPr/>
        </p:nvSpPr>
        <p:spPr>
          <a:xfrm>
            <a:off x="269828" y="91689"/>
            <a:ext cx="872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happens when we run                                              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27A67-4370-267F-14A6-7C3F91BED76D}"/>
              </a:ext>
            </a:extLst>
          </p:cNvPr>
          <p:cNvSpPr txBox="1"/>
          <p:nvPr/>
        </p:nvSpPr>
        <p:spPr>
          <a:xfrm>
            <a:off x="4419600" y="99060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hello_world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C4C719-9B3E-0F5A-98DC-6295C488C28A}"/>
              </a:ext>
            </a:extLst>
          </p:cNvPr>
          <p:cNvSpPr txBox="1"/>
          <p:nvPr/>
        </p:nvSpPr>
        <p:spPr>
          <a:xfrm>
            <a:off x="381000" y="1447800"/>
            <a:ext cx="4742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It gets turned into a </a:t>
            </a:r>
            <a:r>
              <a:rPr lang="en-US" sz="2800" b="1"/>
              <a:t>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F2C78-FF4F-4760-92A9-DF5DDC5AC489}"/>
              </a:ext>
            </a:extLst>
          </p:cNvPr>
          <p:cNvSpPr txBox="1"/>
          <p:nvPr/>
        </p:nvSpPr>
        <p:spPr>
          <a:xfrm>
            <a:off x="381000" y="2209800"/>
            <a:ext cx="1004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 </a:t>
            </a:r>
            <a:r>
              <a:rPr lang="en-US" sz="2800" b="1"/>
              <a:t>process</a:t>
            </a:r>
            <a:r>
              <a:rPr lang="en-US" sz="2800"/>
              <a:t> is an instance of a </a:t>
            </a:r>
            <a:r>
              <a:rPr lang="en-US" sz="2800" u="sng"/>
              <a:t>running</a:t>
            </a:r>
            <a:r>
              <a:rPr lang="en-US" sz="2800"/>
              <a:t> program on a computer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618ED7-A717-DA2C-4535-456544C8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56" y="3082145"/>
            <a:ext cx="8493172" cy="30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8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3187165065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Applications Layout in 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3526A-FE8A-E213-A019-C21AFF845183}"/>
              </a:ext>
            </a:extLst>
          </p:cNvPr>
          <p:cNvSpPr txBox="1"/>
          <p:nvPr/>
        </p:nvSpPr>
        <p:spPr>
          <a:xfrm>
            <a:off x="838200" y="16764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We have many programs that are actively running on our computer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D701AE6-151A-C45B-371B-C4C641059364}"/>
              </a:ext>
            </a:extLst>
          </p:cNvPr>
          <p:cNvSpPr/>
          <p:nvPr/>
        </p:nvSpPr>
        <p:spPr>
          <a:xfrm>
            <a:off x="6400800" y="228600"/>
            <a:ext cx="1447800" cy="6019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0"/>
            </a:defPPr>
            <a:lvl1pPr>
              <a:defRPr>
                <a:solidFill>
                  <a:srgbClr val="FFFFFF"/>
                </a:solidFill>
                <a:latin typeface="Calibri"/>
              </a:defRPr>
            </a:lvl1pPr>
            <a:lvl2pPr>
              <a:defRPr>
                <a:solidFill>
                  <a:srgbClr val="FFFFFF"/>
                </a:solidFill>
                <a:latin typeface="Calibri"/>
              </a:defRPr>
            </a:lvl2pPr>
            <a:lvl3pPr>
              <a:defRPr>
                <a:solidFill>
                  <a:srgbClr val="FFFFFF"/>
                </a:solidFill>
                <a:latin typeface="Calibri"/>
              </a:defRPr>
            </a:lvl3pPr>
            <a:lvl4pPr>
              <a:defRPr>
                <a:solidFill>
                  <a:srgbClr val="FFFFFF"/>
                </a:solidFill>
                <a:latin typeface="Calibri"/>
              </a:defRPr>
            </a:lvl4pPr>
            <a:lvl5pPr>
              <a:defRPr>
                <a:solidFill>
                  <a:srgbClr val="FFFFFF"/>
                </a:solidFill>
                <a:latin typeface="Calibri"/>
              </a:defRPr>
            </a:lvl5pPr>
            <a:lvl6pPr>
              <a:defRPr>
                <a:solidFill>
                  <a:srgbClr val="FFFFFF"/>
                </a:solidFill>
                <a:latin typeface="Calibri"/>
              </a:defRPr>
            </a:lvl6pPr>
            <a:lvl7pPr>
              <a:defRPr>
                <a:solidFill>
                  <a:srgbClr val="FFFFFF"/>
                </a:solidFill>
                <a:latin typeface="Calibri"/>
              </a:defRPr>
            </a:lvl7pPr>
            <a:lvl8pPr>
              <a:defRPr>
                <a:solidFill>
                  <a:srgbClr val="FFFFFF"/>
                </a:solidFill>
                <a:latin typeface="Calibri"/>
              </a:defRPr>
            </a:lvl8pPr>
            <a:lvl9pPr>
              <a:defRPr>
                <a:solidFill>
                  <a:srgbClr val="FFFFFF"/>
                </a:solidFill>
                <a:latin typeface="Calibri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29F06-4104-6B2C-3C36-6C21B8A84A9A}"/>
              </a:ext>
            </a:extLst>
          </p:cNvPr>
          <p:cNvSpPr txBox="1"/>
          <p:nvPr/>
        </p:nvSpPr>
        <p:spPr>
          <a:xfrm rot="16200000">
            <a:off x="5248997" y="2367013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Process P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54A92-9AF5-815D-BA0E-41B82CD104D6}"/>
              </a:ext>
            </a:extLst>
          </p:cNvPr>
          <p:cNvSpPr txBox="1"/>
          <p:nvPr/>
        </p:nvSpPr>
        <p:spPr>
          <a:xfrm>
            <a:off x="1600200" y="365760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What if we have a program that is bigger than out entire main memory?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5FA4B-6478-6B7F-E41A-1DEEABCE7AE1}"/>
              </a:ext>
            </a:extLst>
          </p:cNvPr>
          <p:cNvSpPr txBox="1"/>
          <p:nvPr/>
        </p:nvSpPr>
        <p:spPr>
          <a:xfrm>
            <a:off x="6779709" y="49321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20GB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F89DE-2E3E-9D3C-101A-7074BD7D02DE}"/>
              </a:ext>
            </a:extLst>
          </p:cNvPr>
          <p:cNvSpPr txBox="1"/>
          <p:nvPr/>
        </p:nvSpPr>
        <p:spPr>
          <a:xfrm>
            <a:off x="2282135" y="5320347"/>
            <a:ext cx="3813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Does our computer crash?</a:t>
            </a:r>
          </a:p>
        </p:txBody>
      </p:sp>
    </p:spTree>
    <p:extLst>
      <p:ext uri="{BB962C8B-B14F-4D97-AF65-F5344CB8AC3E}">
        <p14:creationId xmlns:p14="http://schemas.microsoft.com/office/powerpoint/2010/main" val="451893243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/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87883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pic>
        <p:nvPicPr>
          <p:cNvPr id="15" name="Picture 2" descr="Adult Magic Magician Costume - Walmart.com">
            <a:extLst>
              <a:ext uri="{FF2B5EF4-FFF2-40B4-BE49-F238E27FC236}">
                <a16:creationId xmlns:a16="http://schemas.microsoft.com/office/drawing/2014/main" id="{C7C99012-D4C9-99B6-0DA4-FDE9A773C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931" y="3304715"/>
            <a:ext cx="2126269" cy="3037527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0650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2125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82900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3226091551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7263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31886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10247869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AEAAC1ED-51A4-103B-1C73-D799D92F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22516"/>
              </p:ext>
            </p:extLst>
          </p:nvPr>
        </p:nvGraphicFramePr>
        <p:xfrm>
          <a:off x="8686800" y="599420"/>
          <a:ext cx="3040885" cy="541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885">
                  <a:extLst>
                    <a:ext uri="{9D8B030D-6E8A-4147-A177-3AD203B41FA5}">
                      <a16:colId xmlns:a16="http://schemas.microsoft.com/office/drawing/2014/main" val="2968821871"/>
                    </a:ext>
                  </a:extLst>
                </a:gridCol>
              </a:tblGrid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6044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01407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8521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30225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45939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8891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41184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6396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05123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359160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64021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962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 b="1"/>
                        <a:t>Process 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294739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74548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715827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r>
                        <a:rPr lang="en-US" sz="1400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26942"/>
                  </a:ext>
                </a:extLst>
              </a:tr>
              <a:tr h="31827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782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C7DDD02-7020-C9A1-8D85-636382D3D307}"/>
              </a:ext>
            </a:extLst>
          </p:cNvPr>
          <p:cNvSpPr txBox="1"/>
          <p:nvPr/>
        </p:nvSpPr>
        <p:spPr>
          <a:xfrm>
            <a:off x="9829800" y="228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8GB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C63817-41AD-4A08-5257-7D7CE9AF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15428"/>
              </p:ext>
            </p:extLst>
          </p:nvPr>
        </p:nvGraphicFramePr>
        <p:xfrm>
          <a:off x="4419600" y="3790050"/>
          <a:ext cx="38354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5400">
                  <a:extLst>
                    <a:ext uri="{9D8B030D-6E8A-4147-A177-3AD203B41FA5}">
                      <a16:colId xmlns:a16="http://schemas.microsoft.com/office/drawing/2014/main" val="3960915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Process 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17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08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85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76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91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Process 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781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7F8C452-DD4F-952C-F8D7-E01D69ABA29F}"/>
              </a:ext>
            </a:extLst>
          </p:cNvPr>
          <p:cNvSpPr txBox="1"/>
          <p:nvPr/>
        </p:nvSpPr>
        <p:spPr>
          <a:xfrm>
            <a:off x="5257517" y="33330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Secondary 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FFC2-46FF-CA60-D503-BF1173F54873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714914974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pic>
        <p:nvPicPr>
          <p:cNvPr id="1026" name="Picture 2" descr="How Does Virtual Memory Work? - CHM Revolution">
            <a:extLst>
              <a:ext uri="{FF2B5EF4-FFF2-40B4-BE49-F238E27FC236}">
                <a16:creationId xmlns:a16="http://schemas.microsoft.com/office/drawing/2014/main" id="{72A19FEE-697A-5F8D-6711-7F2B7FC6E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931056"/>
            <a:ext cx="6172200" cy="44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5486400" y="5264853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Constantly swapping stuff in and out of main memory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B3E79-2653-3008-7550-1F6527B2533E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2866426074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E2AEC8-BCE6-115A-5729-84B9C3EB58E2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811896316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Memory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4D3106-96FE-C2B1-1011-D1F9CD95FAC1}"/>
              </a:ext>
            </a:extLst>
          </p:cNvPr>
          <p:cNvSpPr txBox="1"/>
          <p:nvPr/>
        </p:nvSpPr>
        <p:spPr>
          <a:xfrm>
            <a:off x="685800" y="129540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Virtual Memory </a:t>
            </a:r>
            <a:r>
              <a:rPr lang="en-US" sz="2400"/>
              <a:t>uses secondary storage to give programs the illusion that they have infinite storage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149FA-94F6-E0BB-4F8E-9BC804AC6BCC}"/>
              </a:ext>
            </a:extLst>
          </p:cNvPr>
          <p:cNvSpPr txBox="1"/>
          <p:nvPr/>
        </p:nvSpPr>
        <p:spPr>
          <a:xfrm>
            <a:off x="6217369" y="5262845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process in memory is not contiguous</a:t>
            </a:r>
          </a:p>
        </p:txBody>
      </p:sp>
      <p:pic>
        <p:nvPicPr>
          <p:cNvPr id="2050" name="Picture 2" descr="Virtual Memory | Computer Architecture">
            <a:extLst>
              <a:ext uri="{FF2B5EF4-FFF2-40B4-BE49-F238E27FC236}">
                <a16:creationId xmlns:a16="http://schemas.microsoft.com/office/drawing/2014/main" id="{9BF69DD6-5D1E-A256-0559-C7F0ABCF3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089" y="397810"/>
            <a:ext cx="56578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C47C1-10F2-97FA-DCB3-2F53200C24AB}"/>
              </a:ext>
            </a:extLst>
          </p:cNvPr>
          <p:cNvSpPr txBox="1"/>
          <p:nvPr/>
        </p:nvSpPr>
        <p:spPr>
          <a:xfrm>
            <a:off x="5791200" y="5774115"/>
            <a:ext cx="464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 probe.c, we are seeing virtual addresses!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14:cNvPr>
              <p14:cNvContentPartPr/>
              <p14:nvPr/>
            </p14:nvContentPartPr>
            <p14:xfrm>
              <a:off x="7615741" y="947510"/>
              <a:ext cx="330480" cy="107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661453B-AF99-7135-7B91-BA43C2EC33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6741" y="938510"/>
                <a:ext cx="348120" cy="109368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D21BBA1-75F0-899D-3FF5-9527CBDAEA46}"/>
              </a:ext>
            </a:extLst>
          </p:cNvPr>
          <p:cNvSpPr txBox="1"/>
          <p:nvPr/>
        </p:nvSpPr>
        <p:spPr>
          <a:xfrm>
            <a:off x="7946221" y="122582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Virtual addresses!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838859-5E3C-2ABB-5194-37E32CC3A1AD}"/>
              </a:ext>
            </a:extLst>
          </p:cNvPr>
          <p:cNvSpPr txBox="1"/>
          <p:nvPr/>
        </p:nvSpPr>
        <p:spPr>
          <a:xfrm>
            <a:off x="10972800" y="2889593"/>
            <a:ext cx="138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Physical addresses!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7EE9A2-A7D0-6444-3646-12E53CEB1A3B}"/>
              </a:ext>
            </a:extLst>
          </p:cNvPr>
          <p:cNvSpPr txBox="1"/>
          <p:nvPr/>
        </p:nvSpPr>
        <p:spPr>
          <a:xfrm>
            <a:off x="355742" y="3886200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We split the process into smaller, fixed-size, </a:t>
            </a:r>
            <a:r>
              <a:rPr lang="en-US" sz="2400" b="1"/>
              <a:t>pages</a:t>
            </a:r>
            <a:r>
              <a:rPr lang="en-US" sz="2400"/>
              <a:t>. Load pages into memory only when needed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D1CC8-5588-903E-3E4F-09A2BC4D7E9C}"/>
              </a:ext>
            </a:extLst>
          </p:cNvPr>
          <p:cNvSpPr txBox="1"/>
          <p:nvPr/>
        </p:nvSpPr>
        <p:spPr>
          <a:xfrm>
            <a:off x="76200" y="6067443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Internal fragmentation vs 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2286610011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228600" y="762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/>
              <a:t>OS Review</a:t>
            </a:r>
          </a:p>
        </p:txBody>
      </p:sp>
      <p:pic>
        <p:nvPicPr>
          <p:cNvPr id="10" name="Picture 2" descr="How Does Virtual Memory Work? - CHM Revolution">
            <a:extLst>
              <a:ext uri="{FF2B5EF4-FFF2-40B4-BE49-F238E27FC236}">
                <a16:creationId xmlns:a16="http://schemas.microsoft.com/office/drawing/2014/main" id="{9957D2A1-C954-6B1E-3C27-682055958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3429000"/>
            <a:ext cx="4114800" cy="296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CF0A8B-5F76-B9D4-A1C4-729C39CC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818585"/>
            <a:ext cx="3124200" cy="2503684"/>
          </a:xfrm>
          <a:prstGeom prst="rect">
            <a:avLst/>
          </a:prstGeom>
        </p:spPr>
      </p:pic>
      <p:pic>
        <p:nvPicPr>
          <p:cNvPr id="14" name="Picture 2" descr="Why system calls consume more resources - SoByte">
            <a:extLst>
              <a:ext uri="{FF2B5EF4-FFF2-40B4-BE49-F238E27FC236}">
                <a16:creationId xmlns:a16="http://schemas.microsoft.com/office/drawing/2014/main" id="{5D68B10A-4CB9-DB66-9E81-316A2F39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-77" b="-556"/>
          <a:stretch>
            <a:fillRect/>
          </a:stretch>
        </p:blipFill>
        <p:spPr bwMode="auto">
          <a:xfrm>
            <a:off x="8610600" y="3779436"/>
            <a:ext cx="2718449" cy="26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81B6D6-A572-5991-5137-3D993FC46EFC}"/>
              </a:ext>
            </a:extLst>
          </p:cNvPr>
          <p:cNvSpPr txBox="1"/>
          <p:nvPr/>
        </p:nvSpPr>
        <p:spPr>
          <a:xfrm>
            <a:off x="8541977" y="579536"/>
            <a:ext cx="32936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Interface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communication between apps and hardware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55945-1FB9-B27F-BAE8-905AB72C2959}"/>
              </a:ext>
            </a:extLst>
          </p:cNvPr>
          <p:cNvSpPr txBox="1"/>
          <p:nvPr/>
        </p:nvSpPr>
        <p:spPr>
          <a:xfrm>
            <a:off x="5105400" y="452456"/>
            <a:ext cx="29124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Process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processes are structured and how to handle many processes running at once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F9E99-78C7-EDB6-2C90-76A5E54A76DA}"/>
              </a:ext>
            </a:extLst>
          </p:cNvPr>
          <p:cNvSpPr txBox="1"/>
          <p:nvPr/>
        </p:nvSpPr>
        <p:spPr>
          <a:xfrm>
            <a:off x="1252700" y="698501"/>
            <a:ext cx="2828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Bahnschrift" panose="020B0502040204020203" pitchFamily="34" charset="0"/>
              </a:rPr>
              <a:t>Memory 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/>
              <a:t>Manages how physical memory is utilized </a:t>
            </a:r>
          </a:p>
        </p:txBody>
      </p:sp>
      <p:pic>
        <p:nvPicPr>
          <p:cNvPr id="18" name="Picture 4" descr="Create comics meme &quot;guard , piç , meme with the guard at the door&quot; - Comics  - Meme-arsenal.com">
            <a:extLst>
              <a:ext uri="{FF2B5EF4-FFF2-40B4-BE49-F238E27FC236}">
                <a16:creationId xmlns:a16="http://schemas.microsoft.com/office/drawing/2014/main" id="{A70AB3B7-3714-FCA7-CCAA-CB456449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96400" y="2254501"/>
            <a:ext cx="938783" cy="12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Bill Belichick | Biography &amp; Facts | Britannica">
            <a:extLst>
              <a:ext uri="{FF2B5EF4-FFF2-40B4-BE49-F238E27FC236}">
                <a16:creationId xmlns:a16="http://schemas.microsoft.com/office/drawing/2014/main" id="{D5B1CA2B-320F-59EF-D22D-3F919F2D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5301" y="2349224"/>
            <a:ext cx="1289448" cy="14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TwinTurbo.NET: Nissan 300ZX forum - Re: I love how part development on this  30 year old platform...">
            <a:extLst>
              <a:ext uri="{FF2B5EF4-FFF2-40B4-BE49-F238E27FC236}">
                <a16:creationId xmlns:a16="http://schemas.microsoft.com/office/drawing/2014/main" id="{C5812955-10CE-51AE-BC04-8F3C0DF4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453" y="1872198"/>
            <a:ext cx="2286427" cy="152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19462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1"/>
  <p:tag name="AS_OS" val="Unix 6.2.0.1010"/>
  <p:tag name="AS_RELEASE_DATE" val="2022.06.14"/>
  <p:tag name="AS_TITLE" val="Aspose.Slides for .NET5"/>
  <p:tag name="AS_VERSION" val="22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4929</Words>
  <Application>Microsoft Office PowerPoint</Application>
  <PresentationFormat>Widescreen</PresentationFormat>
  <Paragraphs>1044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109</vt:i4>
      </vt:variant>
    </vt:vector>
  </HeadingPairs>
  <TitlesOfParts>
    <vt:vector size="117" baseType="lpstr">
      <vt:lpstr>Arial</vt:lpstr>
      <vt:lpstr>Bahnschrift</vt:lpstr>
      <vt:lpstr>Calibri</vt:lpstr>
      <vt:lpstr>Courier New</vt:lpstr>
      <vt:lpstr>Wingdings</vt:lpstr>
      <vt:lpstr>Office Theme</vt:lpstr>
      <vt:lpstr>Office Theme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476: Computer Security</dc:title>
  <dc:creator>Reese Pearsall</dc:creator>
  <cp:lastModifiedBy>Pearsall, Reese</cp:lastModifiedBy>
  <cp:revision>5</cp:revision>
  <cp:lastPrinted>2023-09-04T23:35:55Z</cp:lastPrinted>
  <dcterms:created xsi:type="dcterms:W3CDTF">2023-09-04T23:35:55Z</dcterms:created>
  <dcterms:modified xsi:type="dcterms:W3CDTF">2024-09-03T21:06:01Z</dcterms:modified>
</cp:coreProperties>
</file>